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56" r:id="rId3"/>
    <p:sldId id="267" r:id="rId4"/>
    <p:sldId id="257" r:id="rId5"/>
    <p:sldId id="264" r:id="rId6"/>
    <p:sldId id="258" r:id="rId7"/>
    <p:sldId id="259" r:id="rId8"/>
    <p:sldId id="260" r:id="rId9"/>
    <p:sldId id="265" r:id="rId10"/>
    <p:sldId id="266" r:id="rId11"/>
    <p:sldId id="261" r:id="rId12"/>
    <p:sldId id="262" r:id="rId13"/>
    <p:sldId id="263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A68A1D-5BA2-4D75-8321-C36061328659}">
          <p14:sldIdLst>
            <p14:sldId id="256"/>
            <p14:sldId id="267"/>
            <p14:sldId id="257"/>
            <p14:sldId id="264"/>
          </p14:sldIdLst>
        </p14:section>
        <p14:section name="Untitled Section" id="{5D16738F-DBF3-4322-AC09-24C2A4E7DFE2}">
          <p14:sldIdLst>
            <p14:sldId id="258"/>
            <p14:sldId id="259"/>
            <p14:sldId id="260"/>
            <p14:sldId id="265"/>
            <p14:sldId id="266"/>
            <p14:sldId id="261"/>
            <p14:sldId id="262"/>
            <p14:sldId id="263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5/27/2016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5/27/2016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5/27/2016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 smtClean="0"/>
              <a:t>Hybrid APPS using Angular and ionic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Banuprakash. C</a:t>
            </a:r>
          </a:p>
          <a:p>
            <a:r>
              <a:rPr lang="en-US" dirty="0" smtClean="0"/>
              <a:t>banuprakashc@yahoo.co.in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723" y="2688224"/>
            <a:ext cx="2131767" cy="1823560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Ionic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600200"/>
            <a:ext cx="9980682" cy="456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2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Ionic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556019"/>
            <a:ext cx="9940925" cy="466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2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Ionic Templates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2262542"/>
            <a:ext cx="9982200" cy="324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0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Apache Cordova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install </a:t>
            </a:r>
            <a:r>
              <a:rPr lang="en-IN" dirty="0" err="1"/>
              <a:t>cordova</a:t>
            </a:r>
            <a:r>
              <a:rPr lang="en-IN" dirty="0"/>
              <a:t> </a:t>
            </a:r>
            <a:r>
              <a:rPr lang="en-IN" dirty="0" smtClean="0"/>
              <a:t>–g</a:t>
            </a:r>
          </a:p>
          <a:p>
            <a:r>
              <a:rPr lang="en-IN" dirty="0" smtClean="0"/>
              <a:t>Ionic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install </a:t>
            </a:r>
            <a:r>
              <a:rPr lang="en-IN" dirty="0" smtClean="0"/>
              <a:t>ionic –g</a:t>
            </a:r>
          </a:p>
          <a:p>
            <a:r>
              <a:rPr lang="en-IN" dirty="0" smtClean="0"/>
              <a:t>Create the project</a:t>
            </a:r>
          </a:p>
          <a:p>
            <a:pPr lvl="1"/>
            <a:r>
              <a:rPr lang="en-IN" dirty="0"/>
              <a:t>ionic start </a:t>
            </a:r>
            <a:r>
              <a:rPr lang="en-IN" dirty="0" err="1"/>
              <a:t>todo</a:t>
            </a:r>
            <a:r>
              <a:rPr lang="en-IN" dirty="0"/>
              <a:t> </a:t>
            </a:r>
            <a:r>
              <a:rPr lang="en-IN" dirty="0" smtClean="0"/>
              <a:t>blank or ionic </a:t>
            </a:r>
            <a:r>
              <a:rPr lang="en-IN" dirty="0"/>
              <a:t>start </a:t>
            </a:r>
            <a:r>
              <a:rPr lang="en-IN" dirty="0" err="1"/>
              <a:t>myApp</a:t>
            </a:r>
            <a:r>
              <a:rPr lang="en-IN" dirty="0"/>
              <a:t> </a:t>
            </a:r>
            <a:r>
              <a:rPr lang="en-IN" dirty="0" smtClean="0"/>
              <a:t>tabs or any other template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886200"/>
            <a:ext cx="6094994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Configure </a:t>
            </a:r>
            <a:r>
              <a:rPr lang="en-IN" dirty="0" smtClean="0"/>
              <a:t>Platforms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ionic </a:t>
            </a:r>
            <a:r>
              <a:rPr lang="en-IN" dirty="0"/>
              <a:t>platform add </a:t>
            </a:r>
            <a:r>
              <a:rPr lang="en-IN" dirty="0" err="1"/>
              <a:t>ios</a:t>
            </a:r>
            <a:endParaRPr lang="en-IN" dirty="0"/>
          </a:p>
          <a:p>
            <a:r>
              <a:rPr lang="en-IN" dirty="0" smtClean="0"/>
              <a:t>ionic </a:t>
            </a:r>
            <a:r>
              <a:rPr lang="en-IN" dirty="0"/>
              <a:t>platform add android</a:t>
            </a:r>
          </a:p>
          <a:p>
            <a:endParaRPr lang="en-IN" dirty="0" smtClean="0"/>
          </a:p>
          <a:p>
            <a:r>
              <a:rPr lang="en-IN" dirty="0" smtClean="0"/>
              <a:t>Test </a:t>
            </a:r>
            <a:r>
              <a:rPr lang="en-IN" dirty="0"/>
              <a:t>it </a:t>
            </a:r>
            <a:r>
              <a:rPr lang="en-IN" dirty="0" smtClean="0"/>
              <a:t>out</a:t>
            </a:r>
          </a:p>
          <a:p>
            <a:pPr lvl="1"/>
            <a:r>
              <a:rPr lang="en-IN" dirty="0" smtClean="0"/>
              <a:t>ionic </a:t>
            </a:r>
            <a:r>
              <a:rPr lang="en-IN" dirty="0"/>
              <a:t>build </a:t>
            </a:r>
            <a:r>
              <a:rPr lang="en-IN" dirty="0" err="1" smtClean="0"/>
              <a:t>ios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ionic </a:t>
            </a:r>
            <a:r>
              <a:rPr lang="en-IN" dirty="0"/>
              <a:t>emulate </a:t>
            </a:r>
            <a:r>
              <a:rPr lang="en-IN" dirty="0" err="1"/>
              <a:t>ios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1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Starting your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</a:t>
            </a:r>
            <a:r>
              <a:rPr lang="en-IN" dirty="0"/>
              <a:t>www/index.html and initialize it with </a:t>
            </a:r>
            <a:r>
              <a:rPr lang="en-IN" dirty="0" smtClean="0"/>
              <a:t>this: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2070100"/>
            <a:ext cx="9757937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6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Starting your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To </a:t>
            </a:r>
            <a:r>
              <a:rPr lang="en-IN" dirty="0"/>
              <a:t>create side menus in Ionic, we can use ion-side-menus. </a:t>
            </a:r>
            <a:endParaRPr lang="en-IN" dirty="0" smtClean="0"/>
          </a:p>
          <a:p>
            <a:r>
              <a:rPr lang="en-IN" dirty="0" smtClean="0"/>
              <a:t>Edit </a:t>
            </a:r>
            <a:r>
              <a:rPr lang="en-IN" dirty="0"/>
              <a:t>the index.html file and change the &lt;body&gt; content to look like this</a:t>
            </a:r>
            <a:r>
              <a:rPr lang="en-IN" dirty="0" smtClean="0"/>
              <a:t>: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the code above, we’ve added our &lt;ion-side-menus&gt; controller which will handle the dragging and exposing of the side menu. </a:t>
            </a:r>
            <a:endParaRPr lang="en-IN" dirty="0" smtClean="0"/>
          </a:p>
          <a:p>
            <a:r>
              <a:rPr lang="en-IN" dirty="0" smtClean="0"/>
              <a:t>Inside </a:t>
            </a:r>
            <a:r>
              <a:rPr lang="en-IN" dirty="0"/>
              <a:t>of the controller we have a &lt;ion-side-menu-content&gt; which is the </a:t>
            </a:r>
            <a:r>
              <a:rPr lang="en-IN" dirty="0" err="1"/>
              <a:t>center</a:t>
            </a:r>
            <a:r>
              <a:rPr lang="en-IN" dirty="0"/>
              <a:t> content area of the app, and a &lt;ion-side-menu side="left"&gt; which is a left, initially hidden, side menu.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2335212"/>
            <a:ext cx="4092842" cy="247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0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Building your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/>
              <a:t>Create </a:t>
            </a:r>
            <a:r>
              <a:rPr lang="en-IN" dirty="0"/>
              <a:t>an Angular controller and add it to the </a:t>
            </a:r>
            <a:r>
              <a:rPr lang="en-IN" dirty="0" smtClean="0"/>
              <a:t>page: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angular.module</a:t>
            </a:r>
            <a:r>
              <a:rPr lang="en-IN" dirty="0"/>
              <a:t>('</a:t>
            </a:r>
            <a:r>
              <a:rPr lang="en-IN" dirty="0" err="1"/>
              <a:t>todo</a:t>
            </a:r>
            <a:r>
              <a:rPr lang="en-IN" dirty="0"/>
              <a:t>', ['ionic'])</a:t>
            </a:r>
          </a:p>
          <a:p>
            <a:pPr marL="0" indent="0">
              <a:buNone/>
            </a:pPr>
            <a:r>
              <a:rPr lang="en-IN" dirty="0" smtClean="0"/>
              <a:t>.</a:t>
            </a:r>
            <a:r>
              <a:rPr lang="en-IN" dirty="0"/>
              <a:t>controller('</a:t>
            </a:r>
            <a:r>
              <a:rPr lang="en-IN" dirty="0" err="1"/>
              <a:t>TodoCtrl</a:t>
            </a:r>
            <a:r>
              <a:rPr lang="en-IN" dirty="0"/>
              <a:t>', function($scope) {</a:t>
            </a:r>
          </a:p>
          <a:p>
            <a:pPr marL="457200" lvl="1" indent="0">
              <a:buNone/>
            </a:pPr>
            <a:r>
              <a:rPr lang="en-IN" dirty="0"/>
              <a:t>  $</a:t>
            </a:r>
            <a:r>
              <a:rPr lang="en-IN" dirty="0" err="1"/>
              <a:t>scope.tasks</a:t>
            </a:r>
            <a:r>
              <a:rPr lang="en-IN" dirty="0"/>
              <a:t> = [</a:t>
            </a:r>
          </a:p>
          <a:p>
            <a:pPr marL="457200" lvl="1" indent="0">
              <a:buNone/>
            </a:pPr>
            <a:r>
              <a:rPr lang="en-IN" dirty="0"/>
              <a:t>    { title: 'Collect coins' },</a:t>
            </a:r>
          </a:p>
          <a:p>
            <a:pPr marL="457200" lvl="1" indent="0">
              <a:buNone/>
            </a:pPr>
            <a:r>
              <a:rPr lang="en-IN" dirty="0"/>
              <a:t>    { title: 'Eat mushrooms' },</a:t>
            </a:r>
          </a:p>
          <a:p>
            <a:pPr marL="457200" lvl="1" indent="0">
              <a:buNone/>
            </a:pPr>
            <a:r>
              <a:rPr lang="en-IN" dirty="0"/>
              <a:t>    { title: 'Get high enough to grab the flag' },</a:t>
            </a:r>
          </a:p>
          <a:p>
            <a:pPr marL="457200" lvl="1" indent="0">
              <a:buNone/>
            </a:pPr>
            <a:r>
              <a:rPr lang="en-IN" dirty="0"/>
              <a:t>    { title: 'Find the Princess' }</a:t>
            </a:r>
          </a:p>
          <a:p>
            <a:pPr marL="457200" lvl="1" indent="0">
              <a:buNone/>
            </a:pPr>
            <a:r>
              <a:rPr lang="en-IN" dirty="0"/>
              <a:t>  ];</a:t>
            </a:r>
          </a:p>
          <a:p>
            <a:pPr marL="0" indent="0">
              <a:buNone/>
            </a:pPr>
            <a:r>
              <a:rPr lang="en-IN" dirty="0"/>
              <a:t>})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body ng-app="</a:t>
            </a:r>
            <a:r>
              <a:rPr lang="en-IN" dirty="0" err="1"/>
              <a:t>todo</a:t>
            </a:r>
            <a:r>
              <a:rPr lang="en-IN" dirty="0"/>
              <a:t>" ng-controller="</a:t>
            </a:r>
            <a:r>
              <a:rPr lang="en-IN" dirty="0" err="1"/>
              <a:t>TodoCtrl</a:t>
            </a:r>
            <a:r>
              <a:rPr lang="en-IN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31901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your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/>
              <a:t>The </a:t>
            </a:r>
            <a:r>
              <a:rPr lang="en-IN" sz="2400" dirty="0" err="1"/>
              <a:t>center</a:t>
            </a:r>
            <a:r>
              <a:rPr lang="en-IN" sz="2400" dirty="0"/>
              <a:t> content becomes</a:t>
            </a:r>
            <a:r>
              <a:rPr lang="en-IN" sz="2400" dirty="0" smtClean="0"/>
              <a:t>: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12" y="2090737"/>
            <a:ext cx="5208588" cy="419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 your </a:t>
            </a:r>
            <a:r>
              <a:rPr lang="en-IN" dirty="0"/>
              <a:t>app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Desktop browser </a:t>
            </a:r>
            <a:r>
              <a:rPr lang="en-IN" dirty="0" smtClean="0"/>
              <a:t>testing</a:t>
            </a:r>
          </a:p>
          <a:p>
            <a:pPr lvl="1"/>
            <a:r>
              <a:rPr lang="en-IN" dirty="0" smtClean="0"/>
              <a:t>ionic serve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Mobile </a:t>
            </a:r>
            <a:r>
              <a:rPr lang="en-IN" dirty="0"/>
              <a:t>browser testing</a:t>
            </a:r>
          </a:p>
          <a:p>
            <a:pPr lvl="2"/>
            <a:r>
              <a:rPr lang="en-IN" dirty="0" smtClean="0"/>
              <a:t>if </a:t>
            </a:r>
            <a:r>
              <a:rPr lang="en-IN" dirty="0"/>
              <a:t>our desktop is running a test server at 192.168.1.123:8000, we can just load that address into our mobile Chrome or Safari to test it.</a:t>
            </a:r>
          </a:p>
          <a:p>
            <a:endParaRPr lang="en-IN" dirty="0" smtClean="0"/>
          </a:p>
          <a:p>
            <a:r>
              <a:rPr lang="en-IN" dirty="0" smtClean="0"/>
              <a:t>Simulator </a:t>
            </a:r>
            <a:r>
              <a:rPr lang="en-IN" dirty="0"/>
              <a:t>testing</a:t>
            </a:r>
          </a:p>
          <a:p>
            <a:pPr lvl="1"/>
            <a:r>
              <a:rPr lang="en-IN" dirty="0" smtClean="0"/>
              <a:t>ionic </a:t>
            </a:r>
            <a:r>
              <a:rPr lang="en-IN" dirty="0"/>
              <a:t>build </a:t>
            </a:r>
            <a:r>
              <a:rPr lang="en-IN" dirty="0" err="1"/>
              <a:t>ios</a:t>
            </a:r>
            <a:endParaRPr lang="en-IN" dirty="0"/>
          </a:p>
          <a:p>
            <a:pPr lvl="1"/>
            <a:r>
              <a:rPr lang="en-IN" dirty="0" smtClean="0"/>
              <a:t>ionic </a:t>
            </a:r>
            <a:r>
              <a:rPr lang="en-IN" dirty="0"/>
              <a:t>emulate </a:t>
            </a:r>
            <a:r>
              <a:rPr lang="en-IN" dirty="0" err="1"/>
              <a:t>ios</a:t>
            </a:r>
            <a:endParaRPr lang="en-IN" dirty="0"/>
          </a:p>
          <a:p>
            <a:r>
              <a:rPr lang="en-IN" dirty="0" smtClean="0"/>
              <a:t>Testing </a:t>
            </a:r>
            <a:r>
              <a:rPr lang="en-IN" dirty="0"/>
              <a:t>as a native app</a:t>
            </a:r>
          </a:p>
          <a:p>
            <a:pPr lvl="1"/>
            <a:r>
              <a:rPr lang="en-IN" dirty="0" smtClean="0"/>
              <a:t>ionic </a:t>
            </a:r>
            <a:r>
              <a:rPr lang="en-IN" dirty="0"/>
              <a:t>run android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225" y="3075019"/>
            <a:ext cx="2873375" cy="309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Angular JS Module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799" y="1600200"/>
            <a:ext cx="646829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</a:t>
            </a:r>
            <a:r>
              <a:rPr lang="en-US" dirty="0" smtClean="0"/>
              <a:t>apps using </a:t>
            </a:r>
            <a:r>
              <a:rPr lang="en-US" dirty="0"/>
              <a:t>Angular and </a:t>
            </a:r>
            <a:r>
              <a:rPr lang="en-US" dirty="0" smtClean="0"/>
              <a:t>ionic framework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112" y="1625600"/>
            <a:ext cx="93459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Native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407210"/>
            <a:ext cx="8382000" cy="495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Native Apps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Platform specific</a:t>
            </a:r>
          </a:p>
          <a:p>
            <a:r>
              <a:rPr lang="en-IN" sz="2800" dirty="0" smtClean="0"/>
              <a:t>Respective development tools</a:t>
            </a:r>
          </a:p>
          <a:p>
            <a:r>
              <a:rPr lang="en-IN" sz="2800" dirty="0" smtClean="0"/>
              <a:t>Best performance</a:t>
            </a:r>
          </a:p>
          <a:p>
            <a:r>
              <a:rPr lang="en-IN" sz="2800" dirty="0" smtClean="0"/>
              <a:t>Time consuming</a:t>
            </a:r>
          </a:p>
          <a:p>
            <a:r>
              <a:rPr lang="en-IN" sz="2800" dirty="0" smtClean="0"/>
              <a:t>Expensive development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760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Apache Cordova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1642880"/>
            <a:ext cx="9982200" cy="448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5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Apache Cordova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600200"/>
            <a:ext cx="641377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3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Cordova and </a:t>
            </a:r>
            <a:r>
              <a:rPr lang="en-IN" dirty="0" err="1"/>
              <a:t>Phonegap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 smtClean="0"/>
              <a:t>PhoneGap</a:t>
            </a:r>
            <a:r>
              <a:rPr lang="en-IN" sz="2400" dirty="0" smtClean="0"/>
              <a:t> </a:t>
            </a:r>
            <a:r>
              <a:rPr lang="en-IN" sz="2400" dirty="0"/>
              <a:t>is a distribution of Apache Cordova </a:t>
            </a:r>
          </a:p>
          <a:p>
            <a:r>
              <a:rPr lang="en-IN" sz="2400" dirty="0" smtClean="0"/>
              <a:t>You can </a:t>
            </a:r>
            <a:r>
              <a:rPr lang="en-IN" sz="2400" dirty="0"/>
              <a:t>think of Apache Cordova as the engine that powers </a:t>
            </a:r>
            <a:r>
              <a:rPr lang="en-IN" sz="2400" dirty="0" err="1"/>
              <a:t>PhoneGap</a:t>
            </a:r>
            <a:r>
              <a:rPr lang="en-IN" sz="2400" dirty="0"/>
              <a:t>, similar to how </a:t>
            </a:r>
            <a:r>
              <a:rPr lang="en-IN" sz="2400" dirty="0" err="1"/>
              <a:t>WebKit</a:t>
            </a:r>
            <a:r>
              <a:rPr lang="en-IN" sz="2400" dirty="0"/>
              <a:t> is the engine that powers Chrome or </a:t>
            </a:r>
            <a:r>
              <a:rPr lang="en-IN" sz="2400" dirty="0" smtClean="0"/>
              <a:t>Safari.</a:t>
            </a:r>
          </a:p>
          <a:p>
            <a:endParaRPr lang="en-IN" sz="2400" dirty="0"/>
          </a:p>
          <a:p>
            <a:r>
              <a:rPr lang="en-IN" sz="2400" dirty="0"/>
              <a:t>When to use </a:t>
            </a:r>
            <a:r>
              <a:rPr lang="en-IN" sz="2400" dirty="0" err="1"/>
              <a:t>cordova</a:t>
            </a:r>
            <a:r>
              <a:rPr lang="en-IN" sz="2400" dirty="0" smtClean="0"/>
              <a:t>?</a:t>
            </a:r>
          </a:p>
          <a:p>
            <a:pPr lvl="1"/>
            <a:r>
              <a:rPr lang="en-IN" dirty="0"/>
              <a:t>Before starting the project and making the architecture ask yourself this: </a:t>
            </a:r>
            <a:endParaRPr lang="en-IN" dirty="0" smtClean="0"/>
          </a:p>
          <a:p>
            <a:pPr lvl="1"/>
            <a:r>
              <a:rPr lang="en-IN" dirty="0" smtClean="0"/>
              <a:t>Am </a:t>
            </a:r>
            <a:r>
              <a:rPr lang="en-IN" dirty="0"/>
              <a:t>I going to end up writing too many </a:t>
            </a:r>
            <a:r>
              <a:rPr lang="en-IN" dirty="0" smtClean="0"/>
              <a:t>plugins?</a:t>
            </a:r>
          </a:p>
          <a:p>
            <a:pPr lvl="2"/>
            <a:r>
              <a:rPr lang="en-IN" dirty="0" smtClean="0"/>
              <a:t>If </a:t>
            </a:r>
            <a:r>
              <a:rPr lang="en-IN" dirty="0"/>
              <a:t>YES go </a:t>
            </a:r>
            <a:r>
              <a:rPr lang="en-IN" dirty="0" smtClean="0"/>
              <a:t>NATIVE</a:t>
            </a:r>
          </a:p>
          <a:p>
            <a:pPr lvl="2"/>
            <a:r>
              <a:rPr lang="en-IN" dirty="0" smtClean="0"/>
              <a:t>If </a:t>
            </a:r>
            <a:r>
              <a:rPr lang="en-IN" dirty="0"/>
              <a:t>NO go Cordova</a:t>
            </a:r>
          </a:p>
        </p:txBody>
      </p:sp>
    </p:spTree>
    <p:extLst>
      <p:ext uri="{BB962C8B-B14F-4D97-AF65-F5344CB8AC3E}">
        <p14:creationId xmlns:p14="http://schemas.microsoft.com/office/powerpoint/2010/main" val="196208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Hybrid </a:t>
            </a:r>
            <a:r>
              <a:rPr lang="en-IN" dirty="0" smtClean="0"/>
              <a:t>Cordova </a:t>
            </a:r>
            <a:r>
              <a:rPr lang="en-IN" dirty="0"/>
              <a:t>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600200"/>
            <a:ext cx="7809204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2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0</TotalTime>
  <Words>423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Euphemia</vt:lpstr>
      <vt:lpstr>Plantagenet Cherokee</vt:lpstr>
      <vt:lpstr>Wingdings</vt:lpstr>
      <vt:lpstr>Academic Literature 16x9</vt:lpstr>
      <vt:lpstr>Hybrid APPS using Angular and ionic</vt:lpstr>
      <vt:lpstr>Angular JS Module</vt:lpstr>
      <vt:lpstr>Hybrid apps using Angular and ionic framework</vt:lpstr>
      <vt:lpstr>Native Apps</vt:lpstr>
      <vt:lpstr>Native Apps</vt:lpstr>
      <vt:lpstr>Apache Cordova</vt:lpstr>
      <vt:lpstr>Apache Cordova</vt:lpstr>
      <vt:lpstr>Difference between Cordova and Phonegap</vt:lpstr>
      <vt:lpstr>Hybrid Cordova app</vt:lpstr>
      <vt:lpstr>Ionic</vt:lpstr>
      <vt:lpstr>Ionic</vt:lpstr>
      <vt:lpstr>Ionic Templates</vt:lpstr>
      <vt:lpstr>Installation</vt:lpstr>
      <vt:lpstr>Configure Platforms</vt:lpstr>
      <vt:lpstr>Starting your app</vt:lpstr>
      <vt:lpstr>Starting your app</vt:lpstr>
      <vt:lpstr>Building your app</vt:lpstr>
      <vt:lpstr>Building your app</vt:lpstr>
      <vt:lpstr>Testing your app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2015-12-04T06:17:36Z</dcterms:created>
  <dcterms:modified xsi:type="dcterms:W3CDTF">2016-05-28T05:51:31Z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