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amesh3471/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914708" y="4686935"/>
            <a:ext cx="14621920" cy="646331"/>
          </a:xfrm>
          <a:prstGeom prst="rect">
            <a:avLst/>
          </a:prstGeom>
          <a:noFill/>
        </p:spPr>
        <p:txBody>
          <a:bodyPr wrap="square">
            <a:spAutoFit/>
          </a:bodyPr>
          <a:lstStyle/>
          <a:p>
            <a:r>
              <a:rPr lang="en-IN" sz="3600" dirty="0">
                <a:solidFill>
                  <a:schemeClr val="accent3"/>
                </a:solidFill>
                <a:latin typeface="TT Commons Pro Bold" panose="020B0604020202020204" charset="0"/>
                <a:hlinkClick r:id="rId2"/>
              </a:rPr>
              <a:t>https://github.com/Ramesh3471/Doctor_Visit_analysis_using_python</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grpSp>
        <p:nvGrpSpPr>
          <p:cNvPr id="5" name="Group 5"/>
          <p:cNvGrpSpPr>
            <a:grpSpLocks noChangeAspect="1"/>
          </p:cNvGrpSpPr>
          <p:nvPr/>
        </p:nvGrpSpPr>
        <p:grpSpPr>
          <a:xfrm>
            <a:off x="12725400" y="1028700"/>
            <a:ext cx="3349275" cy="3349275"/>
            <a:chOff x="0" y="0"/>
            <a:chExt cx="12700000" cy="12700000"/>
          </a:xfrm>
        </p:grpSpPr>
        <p:sp>
          <p:nvSpPr>
            <p:cNvPr id="6" name="Freeform 6"/>
            <p:cNvSpPr/>
            <p:nvPr/>
          </p:nvSpPr>
          <p:spPr>
            <a:xfrm>
              <a:off x="3878580" y="-25400"/>
              <a:ext cx="8831580" cy="12733019"/>
            </a:xfrm>
            <a:custGeom>
              <a:avLst/>
              <a:gdLst/>
              <a:ahLst/>
              <a:cxnLst/>
              <a:rect l="l" t="t" r="r" b="b"/>
              <a:pathLst>
                <a:path w="8831580" h="12733019">
                  <a:moveTo>
                    <a:pt x="8831580" y="2540"/>
                  </a:moveTo>
                  <a:cubicBezTo>
                    <a:pt x="8831580" y="2540"/>
                    <a:pt x="3810" y="5080"/>
                    <a:pt x="0" y="0"/>
                  </a:cubicBezTo>
                  <a:lnTo>
                    <a:pt x="568959" y="1257300"/>
                  </a:lnTo>
                  <a:lnTo>
                    <a:pt x="1337309" y="2103120"/>
                  </a:lnTo>
                  <a:lnTo>
                    <a:pt x="1522729" y="5595620"/>
                  </a:lnTo>
                  <a:lnTo>
                    <a:pt x="2012950" y="6838950"/>
                  </a:lnTo>
                  <a:lnTo>
                    <a:pt x="2171700" y="7791450"/>
                  </a:lnTo>
                  <a:lnTo>
                    <a:pt x="2701290" y="8426450"/>
                  </a:lnTo>
                  <a:lnTo>
                    <a:pt x="2926080" y="10383520"/>
                  </a:lnTo>
                  <a:lnTo>
                    <a:pt x="3138170" y="10873739"/>
                  </a:lnTo>
                  <a:lnTo>
                    <a:pt x="3721100" y="11534139"/>
                  </a:lnTo>
                  <a:lnTo>
                    <a:pt x="3972560" y="11878309"/>
                  </a:lnTo>
                  <a:lnTo>
                    <a:pt x="4038600" y="12090399"/>
                  </a:lnTo>
                  <a:lnTo>
                    <a:pt x="4263390" y="12461239"/>
                  </a:lnTo>
                  <a:lnTo>
                    <a:pt x="4309110" y="12564109"/>
                  </a:lnTo>
                  <a:lnTo>
                    <a:pt x="4325620" y="12622529"/>
                  </a:lnTo>
                  <a:lnTo>
                    <a:pt x="4345940" y="12733019"/>
                  </a:lnTo>
                  <a:lnTo>
                    <a:pt x="8830309" y="12733019"/>
                  </a:lnTo>
                </a:path>
              </a:pathLst>
            </a:custGeom>
            <a:solidFill>
              <a:srgbClr val="000000">
                <a:alpha val="0"/>
              </a:srgbClr>
            </a:solidFill>
            <a:ln w="12700">
              <a:solidFill>
                <a:srgbClr val="000000"/>
              </a:solidFill>
            </a:ln>
          </p:spPr>
        </p:sp>
        <p:sp>
          <p:nvSpPr>
            <p:cNvPr id="7" name="Freeform 7"/>
            <p:cNvSpPr/>
            <p:nvPr/>
          </p:nvSpPr>
          <p:spPr>
            <a:xfrm>
              <a:off x="-2540" y="-25400"/>
              <a:ext cx="8227060" cy="12717780"/>
            </a:xfrm>
            <a:custGeom>
              <a:avLst/>
              <a:gdLst/>
              <a:ahLst/>
              <a:cxnLst/>
              <a:rect l="l" t="t" r="r" b="b"/>
              <a:pathLst>
                <a:path w="8227060" h="12717780">
                  <a:moveTo>
                    <a:pt x="3881120" y="0"/>
                  </a:moveTo>
                  <a:lnTo>
                    <a:pt x="4450080" y="1256030"/>
                  </a:lnTo>
                  <a:lnTo>
                    <a:pt x="5218430" y="2100580"/>
                  </a:lnTo>
                  <a:lnTo>
                    <a:pt x="5403850" y="5589270"/>
                  </a:lnTo>
                  <a:lnTo>
                    <a:pt x="5894070" y="6831330"/>
                  </a:lnTo>
                  <a:lnTo>
                    <a:pt x="6052820" y="7782561"/>
                  </a:lnTo>
                  <a:lnTo>
                    <a:pt x="6582410" y="8417561"/>
                  </a:lnTo>
                  <a:lnTo>
                    <a:pt x="6807200" y="10372091"/>
                  </a:lnTo>
                  <a:lnTo>
                    <a:pt x="7019290" y="10861041"/>
                  </a:lnTo>
                  <a:lnTo>
                    <a:pt x="7602220" y="11521441"/>
                  </a:lnTo>
                  <a:lnTo>
                    <a:pt x="7853680" y="11864341"/>
                  </a:lnTo>
                  <a:lnTo>
                    <a:pt x="7919720" y="12076431"/>
                  </a:lnTo>
                  <a:lnTo>
                    <a:pt x="8144510" y="12446001"/>
                  </a:lnTo>
                  <a:lnTo>
                    <a:pt x="8190230" y="12548870"/>
                  </a:lnTo>
                  <a:lnTo>
                    <a:pt x="8206740" y="12607290"/>
                  </a:lnTo>
                  <a:lnTo>
                    <a:pt x="8227060" y="12717780"/>
                  </a:lnTo>
                  <a:lnTo>
                    <a:pt x="0" y="12717780"/>
                  </a:lnTo>
                  <a:lnTo>
                    <a:pt x="0" y="2540"/>
                  </a:lnTo>
                  <a:cubicBezTo>
                    <a:pt x="0" y="2540"/>
                    <a:pt x="3886200" y="5080"/>
                    <a:pt x="3881120" y="0"/>
                  </a:cubicBezTo>
                  <a:close/>
                </a:path>
              </a:pathLst>
            </a:custGeom>
            <a:solidFill>
              <a:srgbClr val="000000">
                <a:alpha val="0"/>
              </a:srgbClr>
            </a:solidFill>
            <a:ln w="12700">
              <a:solidFill>
                <a:srgbClr val="000000"/>
              </a:solidFill>
            </a:ln>
          </p:spPr>
        </p:sp>
        <p:sp>
          <p:nvSpPr>
            <p:cNvPr id="8" name="Freeform 8"/>
            <p:cNvSpPr/>
            <p:nvPr/>
          </p:nvSpPr>
          <p:spPr>
            <a:xfrm>
              <a:off x="4357370" y="1120140"/>
              <a:ext cx="3891280" cy="11572240"/>
            </a:xfrm>
            <a:custGeom>
              <a:avLst/>
              <a:gdLst/>
              <a:ahLst/>
              <a:cxnLst/>
              <a:rect l="l" t="t" r="r" b="b"/>
              <a:pathLst>
                <a:path w="3891280" h="11572240">
                  <a:moveTo>
                    <a:pt x="0" y="0"/>
                  </a:moveTo>
                  <a:lnTo>
                    <a:pt x="3891280" y="0"/>
                  </a:lnTo>
                  <a:lnTo>
                    <a:pt x="3891280" y="11572240"/>
                  </a:lnTo>
                  <a:lnTo>
                    <a:pt x="0" y="11572240"/>
                  </a:lnTo>
                  <a:lnTo>
                    <a:pt x="0" y="0"/>
                  </a:lnTo>
                  <a:close/>
                </a:path>
              </a:pathLst>
            </a:custGeom>
            <a:blipFill>
              <a:blip r:embed="rId2"/>
              <a:stretch>
                <a:fillRect t="-63" b="-63"/>
              </a:stretch>
            </a:blip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5280430"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Kada Ramesh</a:t>
            </a:r>
          </a:p>
          <a:p>
            <a:pPr marL="784031" lvl="1" indent="-392016" algn="just">
              <a:lnSpc>
                <a:spcPts val="4720"/>
              </a:lnSpc>
              <a:buFont typeface="Arial"/>
              <a:buChar char="•"/>
            </a:pPr>
            <a:r>
              <a:rPr lang="en-US" sz="3631" dirty="0">
                <a:solidFill>
                  <a:srgbClr val="007074"/>
                </a:solidFill>
                <a:latin typeface="TT Commons Pro Bold"/>
              </a:rPr>
              <a:t>SKILL BUILS EMAIL ID        :</a:t>
            </a:r>
            <a:r>
              <a:rPr lang="en-US" sz="3200" dirty="0">
                <a:solidFill>
                  <a:srgbClr val="007074"/>
                </a:solidFill>
                <a:latin typeface="TT Commons Pro Bold"/>
              </a:rPr>
              <a:t>rammiramesh.7734@gmail.com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23/06/2023</a:t>
            </a:r>
          </a:p>
          <a:p>
            <a:pPr algn="just">
              <a:lnSpc>
                <a:spcPts val="4720"/>
              </a:lnSpc>
            </a:pPr>
            <a:endParaRPr lang="en-US" sz="3631" dirty="0">
              <a:solidFill>
                <a:srgbClr val="007074"/>
              </a:solidFill>
              <a:latin typeface="TT Commons Pro Bold"/>
            </a:endParaRPr>
          </a:p>
        </p:txBody>
      </p:sp>
      <p:pic>
        <p:nvPicPr>
          <p:cNvPr id="12" name="Picture 11" descr="A person with his arms crossed&#10;&#10;Description automatically generated">
            <a:extLst>
              <a:ext uri="{FF2B5EF4-FFF2-40B4-BE49-F238E27FC236}">
                <a16:creationId xmlns:a16="http://schemas.microsoft.com/office/drawing/2014/main" id="{A44639FD-FA00-60CC-2B39-7639DC8676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0548" y="788659"/>
            <a:ext cx="3614193" cy="36175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926</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 3</vt:lpstr>
      <vt:lpstr>Arial</vt:lpstr>
      <vt:lpstr>TT Commons Pro</vt:lpstr>
      <vt:lpstr>TT Commons Pro Bold</vt:lpstr>
      <vt:lpstr>Libre Baskerville Bold Italics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5</cp:revision>
  <dcterms:created xsi:type="dcterms:W3CDTF">2006-08-16T00:00:00Z</dcterms:created>
  <dcterms:modified xsi:type="dcterms:W3CDTF">2023-07-16T11:43:41Z</dcterms:modified>
  <dc:identifier>DAFolaG1HaI</dc:identifier>
</cp:coreProperties>
</file>