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5025-6919-4608-9B4D-684FE1187E88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CB33-A78C-49FF-BAB8-86D5C7CC7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31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5025-6919-4608-9B4D-684FE1187E88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CB33-A78C-49FF-BAB8-86D5C7CC7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42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5025-6919-4608-9B4D-684FE1187E88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CB33-A78C-49FF-BAB8-86D5C7CC7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37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5025-6919-4608-9B4D-684FE1187E88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CB33-A78C-49FF-BAB8-86D5C7CC7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9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5025-6919-4608-9B4D-684FE1187E88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CB33-A78C-49FF-BAB8-86D5C7CC7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51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5025-6919-4608-9B4D-684FE1187E88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CB33-A78C-49FF-BAB8-86D5C7CC7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75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5025-6919-4608-9B4D-684FE1187E88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CB33-A78C-49FF-BAB8-86D5C7CC7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47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5025-6919-4608-9B4D-684FE1187E88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CB33-A78C-49FF-BAB8-86D5C7CC7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51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5025-6919-4608-9B4D-684FE1187E88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CB33-A78C-49FF-BAB8-86D5C7CC7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81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5025-6919-4608-9B4D-684FE1187E88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CB33-A78C-49FF-BAB8-86D5C7CC7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40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5025-6919-4608-9B4D-684FE1187E88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CB33-A78C-49FF-BAB8-86D5C7CC7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51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A5025-6919-4608-9B4D-684FE1187E88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CCB33-A78C-49FF-BAB8-86D5C7CC7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40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/>
            <a:r>
              <a:rPr lang="en-IN" sz="2800" b="1" dirty="0"/>
              <a:t>Livestock Remote Monitoring using Machine Learning Classification Technique</a:t>
            </a: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838200" y="3873500"/>
            <a:ext cx="10515600" cy="2303462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 smtClean="0"/>
              <a:t>Objective:</a:t>
            </a:r>
            <a:r>
              <a:rPr lang="en-IN" dirty="0" smtClean="0"/>
              <a:t> </a:t>
            </a:r>
          </a:p>
          <a:p>
            <a:pPr marL="0" indent="0" algn="ctr">
              <a:buNone/>
            </a:pPr>
            <a:r>
              <a:rPr lang="en-IN" dirty="0" smtClean="0"/>
              <a:t>To </a:t>
            </a:r>
            <a:r>
              <a:rPr lang="en-IN" dirty="0"/>
              <a:t>develop an accurate classification model for predicting target behaviours of livestock.</a:t>
            </a:r>
          </a:p>
          <a:p>
            <a:pPr marL="0" indent="0" algn="ctr">
              <a:buNone/>
            </a:pP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47439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DONE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sz="2000" dirty="0"/>
              <a:t>1</a:t>
            </a:r>
            <a:r>
              <a:rPr lang="en-IN" sz="2000" dirty="0" smtClean="0"/>
              <a:t>)Searched </a:t>
            </a:r>
            <a:r>
              <a:rPr lang="en-IN" sz="2000" dirty="0" smtClean="0"/>
              <a:t>for Online </a:t>
            </a:r>
            <a:r>
              <a:rPr lang="en-IN" sz="2000" dirty="0" smtClean="0"/>
              <a:t>Dataset </a:t>
            </a:r>
            <a:endParaRPr lang="en-IN" sz="2000" dirty="0" smtClean="0"/>
          </a:p>
          <a:p>
            <a:r>
              <a:rPr lang="en-IN" sz="2000" dirty="0"/>
              <a:t>2</a:t>
            </a:r>
            <a:r>
              <a:rPr lang="en-IN" sz="2000" dirty="0" smtClean="0"/>
              <a:t>)Data </a:t>
            </a:r>
            <a:r>
              <a:rPr lang="en-IN" sz="2000" dirty="0" smtClean="0"/>
              <a:t>Pre-processing of the Dataset for Model Training.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" b="569"/>
          <a:stretch/>
        </p:blipFill>
        <p:spPr>
          <a:xfrm>
            <a:off x="6019800" y="669289"/>
            <a:ext cx="4533900" cy="5426819"/>
          </a:xfrm>
        </p:spPr>
      </p:pic>
    </p:spTree>
    <p:extLst>
      <p:ext uri="{BB962C8B-B14F-4D97-AF65-F5344CB8AC3E}">
        <p14:creationId xmlns:p14="http://schemas.microsoft.com/office/powerpoint/2010/main" val="359139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Collection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1136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Livestock Remote Monitoring using Machine Learning Classification Technique</vt:lpstr>
      <vt:lpstr>WORK DONE</vt:lpstr>
      <vt:lpstr>Data Collection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Microsoft account</dc:creator>
  <cp:lastModifiedBy>Microsoft account</cp:lastModifiedBy>
  <cp:revision>10</cp:revision>
  <dcterms:created xsi:type="dcterms:W3CDTF">2024-01-09T04:07:23Z</dcterms:created>
  <dcterms:modified xsi:type="dcterms:W3CDTF">2024-01-11T06:15:06Z</dcterms:modified>
</cp:coreProperties>
</file>