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5025-6919-4608-9B4D-684FE1187E88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CB33-A78C-49FF-BAB8-86D5C7CC7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31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5025-6919-4608-9B4D-684FE1187E88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CB33-A78C-49FF-BAB8-86D5C7CC7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42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5025-6919-4608-9B4D-684FE1187E88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CB33-A78C-49FF-BAB8-86D5C7CC7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37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5025-6919-4608-9B4D-684FE1187E88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CB33-A78C-49FF-BAB8-86D5C7CC7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9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5025-6919-4608-9B4D-684FE1187E88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CB33-A78C-49FF-BAB8-86D5C7CC7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51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5025-6919-4608-9B4D-684FE1187E88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CB33-A78C-49FF-BAB8-86D5C7CC7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75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5025-6919-4608-9B4D-684FE1187E88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CB33-A78C-49FF-BAB8-86D5C7CC7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47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5025-6919-4608-9B4D-684FE1187E88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CB33-A78C-49FF-BAB8-86D5C7CC7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51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5025-6919-4608-9B4D-684FE1187E88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CB33-A78C-49FF-BAB8-86D5C7CC7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81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5025-6919-4608-9B4D-684FE1187E88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CB33-A78C-49FF-BAB8-86D5C7CC7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40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5025-6919-4608-9B4D-684FE1187E88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CB33-A78C-49FF-BAB8-86D5C7CC7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51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A5025-6919-4608-9B4D-684FE1187E88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CCB33-A78C-49FF-BAB8-86D5C7CC7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40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ianharris/wa-sheep-behaviour-accelerometer-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/>
            <a:r>
              <a:rPr lang="en-IN" sz="2800" b="1" dirty="0"/>
              <a:t>Livestock Remote Monitoring using Machine Learning Classification Technique</a:t>
            </a:r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838200" y="3873500"/>
            <a:ext cx="10515600" cy="2303462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 smtClean="0"/>
              <a:t>Objective</a:t>
            </a:r>
            <a:r>
              <a:rPr lang="en-IN" b="1" dirty="0" smtClean="0"/>
              <a:t>:</a:t>
            </a:r>
            <a:r>
              <a:rPr lang="en-IN" dirty="0" smtClean="0"/>
              <a:t> </a:t>
            </a:r>
          </a:p>
          <a:p>
            <a:pPr marL="0" indent="0" algn="ctr">
              <a:buNone/>
            </a:pPr>
            <a:r>
              <a:rPr lang="en-IN" dirty="0" smtClean="0"/>
              <a:t>To </a:t>
            </a:r>
            <a:r>
              <a:rPr lang="en-IN" dirty="0"/>
              <a:t>develop an accurate classification model for predicting target behaviours of livestock.</a:t>
            </a:r>
          </a:p>
          <a:p>
            <a:pPr marL="0" indent="0" algn="ctr">
              <a:buNone/>
            </a:pP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47439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DONE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sz="2000" dirty="0"/>
              <a:t>1</a:t>
            </a:r>
            <a:r>
              <a:rPr lang="en-IN" sz="2000" dirty="0" smtClean="0"/>
              <a:t>)Searched for Online Dataset </a:t>
            </a:r>
          </a:p>
          <a:p>
            <a:r>
              <a:rPr lang="en-IN" sz="2000" dirty="0"/>
              <a:t>2</a:t>
            </a:r>
            <a:r>
              <a:rPr lang="en-IN" sz="2000" dirty="0" smtClean="0"/>
              <a:t>)Data Pre-processing of the Dataset for Model Training.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" b="569"/>
          <a:stretch/>
        </p:blipFill>
        <p:spPr>
          <a:xfrm>
            <a:off x="6019800" y="669289"/>
            <a:ext cx="4533900" cy="5426819"/>
          </a:xfrm>
        </p:spPr>
      </p:pic>
    </p:spTree>
    <p:extLst>
      <p:ext uri="{BB962C8B-B14F-4D97-AF65-F5344CB8AC3E}">
        <p14:creationId xmlns:p14="http://schemas.microsoft.com/office/powerpoint/2010/main" val="359139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025"/>
            <a:ext cx="10515600" cy="1325563"/>
          </a:xfrm>
        </p:spPr>
        <p:txBody>
          <a:bodyPr/>
          <a:lstStyle/>
          <a:p>
            <a:pPr algn="ctr"/>
            <a:r>
              <a:rPr lang="en-I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Collection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2700"/>
            <a:ext cx="10515600" cy="5257800"/>
          </a:xfrm>
        </p:spPr>
        <p:txBody>
          <a:bodyPr>
            <a:normAutofit fontScale="77500" lnSpcReduction="20000"/>
          </a:bodyPr>
          <a:lstStyle/>
          <a:p>
            <a:endParaRPr lang="en-IN" dirty="0"/>
          </a:p>
          <a:p>
            <a:r>
              <a:rPr lang="en-IN" sz="2000" b="1" dirty="0"/>
              <a:t>A</a:t>
            </a:r>
            <a:r>
              <a:rPr lang="en-IN" sz="2000" b="1" dirty="0" smtClean="0"/>
              <a:t>n </a:t>
            </a:r>
            <a:r>
              <a:rPr lang="en-IN" sz="2000" b="1" dirty="0"/>
              <a:t>online </a:t>
            </a:r>
            <a:r>
              <a:rPr lang="en-IN" sz="2000" b="1" dirty="0" smtClean="0"/>
              <a:t>dataset </a:t>
            </a:r>
            <a:r>
              <a:rPr lang="en-IN" sz="2000" b="1" dirty="0"/>
              <a:t>was used for the project. The </a:t>
            </a:r>
            <a:r>
              <a:rPr lang="en-IN" sz="2000" b="1" dirty="0" smtClean="0"/>
              <a:t>dataset </a:t>
            </a:r>
            <a:r>
              <a:rPr lang="en-IN" sz="2000" b="1" dirty="0"/>
              <a:t>was collected from an </a:t>
            </a:r>
            <a:r>
              <a:rPr lang="en-IN" sz="2000" b="1" dirty="0" smtClean="0"/>
              <a:t>sensor containing accelerometer tied to the jaw of sheep, with </a:t>
            </a:r>
            <a:r>
              <a:rPr lang="en-IN" sz="2000" b="1" dirty="0"/>
              <a:t>sampling </a:t>
            </a:r>
            <a:r>
              <a:rPr lang="en-IN" sz="2000" b="1" dirty="0" smtClean="0"/>
              <a:t>rate of 1Hz which was </a:t>
            </a:r>
            <a:r>
              <a:rPr lang="en-IN" sz="2000" b="1" dirty="0"/>
              <a:t>already labelled with behavioural labels (standing, sitting, walking and grazing). </a:t>
            </a:r>
            <a:r>
              <a:rPr lang="en-IN" sz="2000" b="1" dirty="0" smtClean="0"/>
              <a:t>Characteristics of the dataset,</a:t>
            </a:r>
          </a:p>
          <a:p>
            <a:r>
              <a:rPr lang="en-IN" sz="2000" b="1" dirty="0"/>
              <a:t>Link: </a:t>
            </a:r>
            <a:r>
              <a:rPr lang="en-IN" sz="2000" b="1" dirty="0">
                <a:hlinkClick r:id="rId2"/>
              </a:rPr>
              <a:t>https://</a:t>
            </a:r>
            <a:r>
              <a:rPr lang="en-IN" sz="2000" b="1" dirty="0" smtClean="0">
                <a:hlinkClick r:id="rId2"/>
              </a:rPr>
              <a:t>www.kaggle.com/datasets/ianharris/wa-sheep-behaviour-accelerometer-data</a:t>
            </a:r>
            <a:endParaRPr lang="en-IN" sz="2000" b="1" dirty="0" smtClean="0"/>
          </a:p>
          <a:p>
            <a:r>
              <a:rPr lang="en-IN" sz="2000" b="1" dirty="0" smtClean="0"/>
              <a:t>Breed of Sheep: Australian Merinos sheep</a:t>
            </a:r>
          </a:p>
          <a:p>
            <a:r>
              <a:rPr lang="en-US" sz="2000" b="1" dirty="0"/>
              <a:t>Total time duration: 17.37 hours</a:t>
            </a:r>
          </a:p>
          <a:p>
            <a:r>
              <a:rPr lang="en-US" sz="2000" b="1" dirty="0"/>
              <a:t>Number of Columns: 8</a:t>
            </a:r>
          </a:p>
          <a:p>
            <a:r>
              <a:rPr lang="en-US" sz="2000" b="1" dirty="0"/>
              <a:t>Number of features: 3 (x, y, z)</a:t>
            </a:r>
          </a:p>
          <a:p>
            <a:r>
              <a:rPr lang="en-US" sz="2000" b="1" dirty="0"/>
              <a:t>Number of labels: 4 </a:t>
            </a:r>
          </a:p>
          <a:p>
            <a:r>
              <a:rPr lang="en-US" sz="2000" b="1" dirty="0"/>
              <a:t>Target </a:t>
            </a:r>
            <a:r>
              <a:rPr lang="en-US" sz="2000" b="1" dirty="0" err="1" smtClean="0"/>
              <a:t>behaviour</a:t>
            </a:r>
            <a:r>
              <a:rPr lang="en-US" sz="2000" b="1" dirty="0" smtClean="0"/>
              <a:t> </a:t>
            </a:r>
            <a:r>
              <a:rPr lang="en-US" sz="2000" b="1" dirty="0"/>
              <a:t>labels: </a:t>
            </a:r>
            <a:r>
              <a:rPr lang="en-IN" sz="2000" b="1" dirty="0"/>
              <a:t>standing, sitting, walking and grazing</a:t>
            </a:r>
            <a:endParaRPr lang="en-US" sz="2000" b="1" dirty="0"/>
          </a:p>
          <a:p>
            <a:r>
              <a:rPr lang="en-US" sz="2000" b="1" dirty="0"/>
              <a:t>Number of rows: 62540</a:t>
            </a:r>
          </a:p>
          <a:p>
            <a:r>
              <a:rPr lang="en-US" sz="2000" b="1" dirty="0"/>
              <a:t>Number of readings for each </a:t>
            </a:r>
            <a:r>
              <a:rPr lang="en-US" sz="2000" b="1" dirty="0" err="1"/>
              <a:t>behaviour</a:t>
            </a:r>
            <a:r>
              <a:rPr lang="en-US" sz="2000" b="1" dirty="0"/>
              <a:t>:</a:t>
            </a:r>
          </a:p>
          <a:p>
            <a:r>
              <a:rPr lang="en-US" sz="2000" b="1" dirty="0"/>
              <a:t>Sitting: 11810</a:t>
            </a:r>
          </a:p>
          <a:p>
            <a:r>
              <a:rPr lang="en-US" sz="2000" b="1" dirty="0"/>
              <a:t>Standing: 44870</a:t>
            </a:r>
          </a:p>
          <a:p>
            <a:r>
              <a:rPr lang="en-US" sz="2000" b="1" dirty="0"/>
              <a:t>Walking: 18130</a:t>
            </a:r>
          </a:p>
          <a:p>
            <a:r>
              <a:rPr lang="en-US" sz="2000" b="1" dirty="0"/>
              <a:t>Grazing: 25490</a:t>
            </a:r>
          </a:p>
          <a:p>
            <a:r>
              <a:rPr lang="en-US" sz="2000" b="1" dirty="0"/>
              <a:t>Number of readings falling in the intersection of </a:t>
            </a:r>
            <a:r>
              <a:rPr lang="en-US" sz="2000" b="1" dirty="0" err="1" smtClean="0"/>
              <a:t>behaviour</a:t>
            </a:r>
            <a:r>
              <a:rPr lang="en-US" sz="2000" b="1" dirty="0" smtClean="0"/>
              <a:t>: 28680</a:t>
            </a:r>
          </a:p>
          <a:p>
            <a:pPr marL="0" indent="0">
              <a:buNone/>
            </a:pPr>
            <a:endParaRPr lang="en-US" sz="2000" b="1" dirty="0" smtClean="0"/>
          </a:p>
          <a:p>
            <a:endParaRPr lang="en-IN" sz="2000" b="1" dirty="0" smtClean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7113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Dataset Format: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…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1318366"/>
            <a:ext cx="10426700" cy="425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6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 smtClean="0"/>
              <a:t>Decoding Sensor Data:</a:t>
            </a:r>
            <a:endParaRPr lang="en-IN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20" y="2066925"/>
            <a:ext cx="2764959" cy="4351338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The livestock sensor data is stored real time in fire base database and downloaded as a CSV file. The data that is received is in a nested dictionary format, similar to JSON. Each timestamp is a key, and its value is another dictionary with attributes like </a:t>
            </a:r>
            <a:r>
              <a:rPr lang="en-IN" sz="2400" i="1" dirty="0" smtClean="0"/>
              <a:t>'</a:t>
            </a:r>
            <a:r>
              <a:rPr lang="en-IN" sz="2400" i="1" dirty="0" err="1" smtClean="0"/>
              <a:t>driverId</a:t>
            </a:r>
            <a:r>
              <a:rPr lang="en-IN" sz="2400" i="1" dirty="0" smtClean="0"/>
              <a:t>'</a:t>
            </a:r>
            <a:r>
              <a:rPr lang="en-IN" sz="2400" dirty="0" smtClean="0"/>
              <a:t>, </a:t>
            </a:r>
            <a:r>
              <a:rPr lang="en-IN" sz="2400" i="1" dirty="0" smtClean="0"/>
              <a:t>'</a:t>
            </a:r>
            <a:r>
              <a:rPr lang="en-IN" sz="2400" i="1" dirty="0" err="1" smtClean="0"/>
              <a:t>lat</a:t>
            </a:r>
            <a:r>
              <a:rPr lang="en-IN" sz="2400" i="1" dirty="0" smtClean="0"/>
              <a:t>'</a:t>
            </a:r>
            <a:r>
              <a:rPr lang="en-IN" sz="2400" dirty="0" smtClean="0"/>
              <a:t>, </a:t>
            </a:r>
            <a:r>
              <a:rPr lang="en-IN" sz="2400" i="1" dirty="0" smtClean="0"/>
              <a:t>'</a:t>
            </a:r>
            <a:r>
              <a:rPr lang="en-IN" sz="2400" i="1" dirty="0" err="1" smtClean="0"/>
              <a:t>lng</a:t>
            </a:r>
            <a:r>
              <a:rPr lang="en-IN" sz="2400" i="1" dirty="0" smtClean="0"/>
              <a:t>'</a:t>
            </a:r>
            <a:r>
              <a:rPr lang="en-IN" sz="2400" dirty="0" smtClean="0"/>
              <a:t>, </a:t>
            </a:r>
            <a:r>
              <a:rPr lang="en-IN" sz="2400" i="1" dirty="0" smtClean="0"/>
              <a:t>'timestamp'</a:t>
            </a:r>
            <a:r>
              <a:rPr lang="en-IN" sz="2400" dirty="0" smtClean="0"/>
              <a:t>, </a:t>
            </a:r>
            <a:r>
              <a:rPr lang="en-IN" sz="2400" i="1" dirty="0" smtClean="0"/>
              <a:t>'x'</a:t>
            </a:r>
            <a:r>
              <a:rPr lang="en-IN" sz="2400" dirty="0" smtClean="0"/>
              <a:t>,</a:t>
            </a:r>
            <a:r>
              <a:rPr lang="en-IN" sz="2400" i="1" dirty="0" smtClean="0"/>
              <a:t> 'y'</a:t>
            </a:r>
            <a:r>
              <a:rPr lang="en-IN" sz="2400" dirty="0" smtClean="0"/>
              <a:t>, and </a:t>
            </a:r>
            <a:r>
              <a:rPr lang="en-IN" sz="2400" i="1" dirty="0" smtClean="0"/>
              <a:t>'z'</a:t>
            </a:r>
            <a:r>
              <a:rPr lang="en-IN" sz="2400" dirty="0" smtClean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79945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244" y="351154"/>
            <a:ext cx="7602855" cy="2938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99" y="3773743"/>
            <a:ext cx="6061611" cy="283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6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250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Livestock Remote Monitoring using Machine Learning Classification Technique</vt:lpstr>
      <vt:lpstr>WORK DONE</vt:lpstr>
      <vt:lpstr>Data Collection</vt:lpstr>
      <vt:lpstr>PowerPoint Presentation</vt:lpstr>
      <vt:lpstr>Decoding Sensor Data: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Microsoft account</dc:creator>
  <cp:lastModifiedBy>Microsoft account</cp:lastModifiedBy>
  <cp:revision>20</cp:revision>
  <dcterms:created xsi:type="dcterms:W3CDTF">2024-01-09T04:07:23Z</dcterms:created>
  <dcterms:modified xsi:type="dcterms:W3CDTF">2024-01-11T11:08:39Z</dcterms:modified>
</cp:coreProperties>
</file>