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1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42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7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51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5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47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1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81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0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5025-6919-4608-9B4D-684FE1187E88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 smtClean="0"/>
              <a:t>Livestock Remote </a:t>
            </a:r>
            <a:r>
              <a:rPr lang="en-IN" b="1" dirty="0"/>
              <a:t>M</a:t>
            </a:r>
            <a:r>
              <a:rPr lang="en-IN" b="1" dirty="0" smtClean="0"/>
              <a:t>onitoring using Machine Learning Classification Technique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47439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To develop an accurate classification model for predicting unitary behaviours of livestock.</a:t>
            </a:r>
          </a:p>
          <a:p>
            <a:r>
              <a:rPr lang="en-IN" dirty="0" smtClean="0"/>
              <a:t>To design a anomaly </a:t>
            </a:r>
            <a:r>
              <a:rPr lang="en-IN" dirty="0"/>
              <a:t>d</a:t>
            </a:r>
            <a:r>
              <a:rPr lang="en-IN" dirty="0" smtClean="0"/>
              <a:t>etection </a:t>
            </a:r>
            <a:r>
              <a:rPr lang="en-IN" dirty="0"/>
              <a:t>s</a:t>
            </a:r>
            <a:r>
              <a:rPr lang="en-IN" dirty="0" smtClean="0"/>
              <a:t>ystem for livestock remote </a:t>
            </a:r>
            <a:r>
              <a:rPr lang="en-IN" dirty="0"/>
              <a:t>m</a:t>
            </a:r>
            <a:r>
              <a:rPr lang="en-IN" dirty="0" smtClean="0"/>
              <a:t>onitoring purpose.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46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DONE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Understood Livestock Sensor for Data Collection.</a:t>
            </a:r>
          </a:p>
          <a:p>
            <a:r>
              <a:rPr lang="en-IN" dirty="0" smtClean="0"/>
              <a:t>Searched for Online Dataset and Pre-Processed it.</a:t>
            </a:r>
          </a:p>
          <a:p>
            <a:r>
              <a:rPr lang="en-IN" dirty="0" smtClean="0"/>
              <a:t>Developed an accurate classification model for predicting unitary behaviours of livestock.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39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TITLE</vt:lpstr>
      <vt:lpstr>OBJECTIVES</vt:lpstr>
      <vt:lpstr>WORK DONE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account</dc:creator>
  <cp:lastModifiedBy>Microsoft account</cp:lastModifiedBy>
  <cp:revision>4</cp:revision>
  <dcterms:created xsi:type="dcterms:W3CDTF">2024-01-09T04:07:23Z</dcterms:created>
  <dcterms:modified xsi:type="dcterms:W3CDTF">2024-01-09T04:51:08Z</dcterms:modified>
</cp:coreProperties>
</file>