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charts/style1.xml" ContentType="application/vnd.ms-office.chart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charts/colors1.xml" ContentType="application/vnd.ms-office.chartcolor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70"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786" autoAdjust="0"/>
    <p:restoredTop sz="94660"/>
  </p:normalViewPr>
  <p:slideViewPr>
    <p:cSldViewPr snapToGrid="0">
      <p:cViewPr varScale="1">
        <p:scale>
          <a:sx n="82" d="100"/>
          <a:sy n="82" d="100"/>
        </p:scale>
        <p:origin x="-730" y="-91"/>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Admin\Documents\employee_data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spPr>
        <a:noFill/>
        <a:ln>
          <a:noFill/>
        </a:ln>
        <a:effectLst/>
      </c:spPr>
    </c:title>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ser>
          <c:idx val="0"/>
          <c:order val="0"/>
          <c:tx>
            <c:strRef>
              <c:f>Sheet1!$B$3:$B$4</c:f>
              <c:strCache>
                <c:ptCount val="1"/>
                <c:pt idx="0">
                  <c:v> HIGH </c:v>
                </c:pt>
              </c:strCache>
            </c:strRef>
          </c:tx>
          <c:spPr>
            <a:solidFill>
              <a:schemeClr val="accent1"/>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xmlns:c16r2="http://schemas.microsoft.com/office/drawing/2015/06/char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xmlns:c16r2="http://schemas.microsoft.com/office/drawing/2015/06/char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xmlns:c16r2="http://schemas.microsoft.com/office/drawing/2015/06/char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xmlns:c16r2="http://schemas.microsoft.com/office/drawing/2015/06/chart">
            <c:ext xmlns:c16="http://schemas.microsoft.com/office/drawing/2014/chart" uri="{C3380CC4-5D6E-409C-BE32-E72D297353CC}">
              <c16:uniqueId val="{00000006-59F5-4BF4-90DC-5E6EDE87D221}"/>
            </c:ext>
          </c:extLst>
        </c:ser>
        <c:dLbls/>
        <c:gapWidth val="219"/>
        <c:overlap val="-27"/>
        <c:axId val="96069888"/>
        <c:axId val="95752192"/>
      </c:barChart>
      <c:catAx>
        <c:axId val="96069888"/>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752192"/>
        <c:crosses val="autoZero"/>
        <c:auto val="1"/>
        <c:lblAlgn val="ctr"/>
        <c:lblOffset val="100"/>
      </c:catAx>
      <c:valAx>
        <c:axId val="95752192"/>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069888"/>
        <c:crosses val="autoZero"/>
        <c:crossBetween val="between"/>
      </c:valAx>
      <c:spPr>
        <a:noFill/>
        <a:ln>
          <a:noFill/>
        </a:ln>
        <a:effectLst/>
      </c:spPr>
    </c:plotArea>
    <c:legend>
      <c:legendPos val="r"/>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noFill/>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r>
              <a:rPr lang="en-US" b="1" i="0">
                <a:solidFill>
                  <a:srgbClr val="0F0F0F"/>
                </a:solidFill>
                <a:latin typeface="Roboto"/>
                <a:ea typeface="Roboto"/>
                <a:cs typeface="Roboto"/>
                <a:sym typeface="Roboto"/>
              </a:rPr>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1</a:t>
            </a:fld>
            <a:endParaRPr/>
          </a:p>
        </p:txBody>
      </p:sp>
      <p:sp>
        <p:nvSpPr>
          <p:cNvPr id="36" name="Google Shape;36;p1"/>
          <p:cNvSpPr txBox="1"/>
          <p:nvPr/>
        </p:nvSpPr>
        <p:spPr>
          <a:xfrm>
            <a:off x="1207056" y="3241636"/>
            <a:ext cx="8610600" cy="26776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a:t>
            </a:r>
            <a:r>
              <a:rPr lang="en-US" sz="2400" dirty="0" smtClean="0">
                <a:solidFill>
                  <a:schemeClr val="dk1"/>
                </a:solidFill>
                <a:latin typeface="Calibri"/>
                <a:ea typeface="Calibri"/>
                <a:cs typeface="Calibri"/>
                <a:sym typeface="Calibri"/>
              </a:rPr>
              <a:t>R.POOJA</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a:t>
            </a:r>
            <a:r>
              <a:rPr lang="en-US" sz="2400" dirty="0" smtClean="0">
                <a:solidFill>
                  <a:schemeClr val="dk1"/>
                </a:solidFill>
                <a:latin typeface="Calibri"/>
                <a:ea typeface="Calibri"/>
                <a:cs typeface="Calibri"/>
                <a:sym typeface="Calibri"/>
              </a:rPr>
              <a:t>312208073</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NAAN MUDHALVAN </a:t>
            </a:r>
            <a:r>
              <a:rPr lang="en-US" sz="2400" dirty="0" smtClean="0">
                <a:solidFill>
                  <a:schemeClr val="dk1"/>
                </a:solidFill>
                <a:latin typeface="Calibri"/>
                <a:ea typeface="Calibri"/>
                <a:cs typeface="Calibri"/>
                <a:sym typeface="Calibri"/>
              </a:rPr>
              <a:t>ID:asunm1325312208073</a:t>
            </a:r>
          </a:p>
          <a:p>
            <a:pPr marL="0" marR="0" lvl="0" indent="0" algn="l" rtl="0">
              <a:spcBef>
                <a:spcPts val="0"/>
              </a:spcBef>
              <a:spcAft>
                <a:spcPts val="0"/>
              </a:spcAft>
              <a:buNone/>
            </a:pPr>
            <a:r>
              <a:rPr lang="en-IN" sz="2400" dirty="0" smtClean="0">
                <a:solidFill>
                  <a:schemeClr val="dk1"/>
                </a:solidFill>
                <a:latin typeface="Calibri"/>
                <a:ea typeface="Calibri"/>
                <a:cs typeface="Calibri"/>
                <a:sym typeface="Calibri"/>
              </a:rPr>
              <a:t>F97BEF7452EF7F387BD46C92CD945B02</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a:t>
            </a:r>
            <a:r>
              <a:rPr lang="en-US" sz="2400" dirty="0" smtClean="0">
                <a:solidFill>
                  <a:schemeClr val="dk1"/>
                </a:solidFill>
                <a:latin typeface="Calibri"/>
                <a:ea typeface="Calibri"/>
                <a:cs typeface="Calibri"/>
                <a:sym typeface="Calibri"/>
              </a:rPr>
              <a:t>B.COM COMMERCE - SIFT1</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SIR THEAGARAYA COLLEGE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xmlns="" val="1156605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smtClean="0"/>
              <a:t>PERFOEMANCE LEVEL =</a:t>
            </a:r>
            <a:r>
              <a:rPr lang="en-US" sz="2800" dirty="0" smtClean="0">
                <a:latin typeface="Bodoni MT" panose="02070603080606020203" pitchFamily="18" charset="0"/>
              </a:rPr>
              <a:t>IFS(Z8&gt;=5,”VER HIGH”,Z8&gt;=4,”HIGH”,Z8&gt;=3,”MED”,TRUE,”LOW”)</a:t>
            </a:r>
            <a:endParaRPr lang="en-US" sz="2800" dirty="0">
              <a:latin typeface="Bodoni MT" panose="02070603080606020203"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smtClean="0"/>
              <a:t>DATA COLLECTION:</a:t>
            </a:r>
          </a:p>
          <a:p>
            <a:endParaRPr lang="en-US" sz="2000" u="sng" dirty="0" smtClean="0"/>
          </a:p>
          <a:p>
            <a:pPr marL="342900" indent="-342900">
              <a:buAutoNum type="arabicParenR"/>
            </a:pPr>
            <a:r>
              <a:rPr lang="en-US" sz="2000" dirty="0" smtClean="0"/>
              <a:t>OPEN THE PAGE OF KAGGLE WEB</a:t>
            </a:r>
          </a:p>
          <a:p>
            <a:pPr marL="342900" indent="-342900">
              <a:buAutoNum type="arabicParenR"/>
            </a:pPr>
            <a:r>
              <a:rPr lang="en-US" sz="2000" dirty="0" smtClean="0"/>
              <a:t>SEARCH “EMPLOYEE PERFORMANCE DATASET”</a:t>
            </a:r>
          </a:p>
          <a:p>
            <a:pPr marL="342900" indent="-342900">
              <a:buAutoNum type="arabicParenR"/>
            </a:pPr>
            <a:r>
              <a:rPr lang="en-US" sz="2000" dirty="0" smtClean="0"/>
              <a:t>DOWNLOAD “EMPLOYEE DATA SET (ALL IN ONE)”.</a:t>
            </a:r>
          </a:p>
          <a:p>
            <a:endParaRPr lang="en-US" sz="2000" dirty="0" smtClean="0"/>
          </a:p>
          <a:p>
            <a:r>
              <a:rPr lang="en-US" sz="2000" u="sng" dirty="0" smtClean="0"/>
              <a:t>FEATURE COLLECTION:</a:t>
            </a:r>
          </a:p>
          <a:p>
            <a:endParaRPr lang="en-US" sz="2000" u="sng" dirty="0" smtClean="0"/>
          </a:p>
          <a:p>
            <a:r>
              <a:rPr lang="en-US" sz="2000" dirty="0" smtClean="0"/>
              <a:t>EMPLOYEE ID, FIRST NAME, LAST NAME, BUSINESS UNIT, EMPLOYEE STATUS, EMPLOYEE TYPE, EMPLOYEE CLASSIFICATION TYPE, GENDER, PERFORMANCE SCORE, CURRENT EMPLOYEE RATING.</a:t>
            </a:r>
          </a:p>
          <a:p>
            <a:endParaRPr lang="en-US" sz="2000" dirty="0" smtClean="0"/>
          </a:p>
          <a:p>
            <a:r>
              <a:rPr lang="en-US" sz="2000" u="sng" dirty="0" smtClean="0"/>
              <a:t>DATA CLEANING:</a:t>
            </a:r>
          </a:p>
          <a:p>
            <a:endParaRPr lang="en-US" sz="2000" u="sng" dirty="0" smtClean="0"/>
          </a:p>
          <a:p>
            <a:pPr marL="342900" indent="-342900">
              <a:buAutoNum type="arabicParenR"/>
            </a:pPr>
            <a:r>
              <a:rPr lang="en-US" sz="2000" dirty="0" smtClean="0"/>
              <a:t>CONTITIONAL FORMATTING</a:t>
            </a:r>
          </a:p>
          <a:p>
            <a:pPr marL="342900" indent="-342900">
              <a:buAutoNum type="arabicParenR"/>
            </a:pPr>
            <a:r>
              <a:rPr lang="en-US" sz="2000" dirty="0" smtClean="0"/>
              <a:t>FILTER</a:t>
            </a:r>
          </a:p>
          <a:p>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smtClean="0"/>
              <a:t>SUMMARY</a:t>
            </a:r>
            <a:r>
              <a:rPr lang="en-US" sz="2000" dirty="0" smtClean="0"/>
              <a:t>:</a:t>
            </a:r>
          </a:p>
          <a:p>
            <a:r>
              <a:rPr lang="en-US" sz="2000" dirty="0" smtClean="0"/>
              <a:t>1)  CREATING A PIVOT TABLE</a:t>
            </a:r>
          </a:p>
          <a:p>
            <a:r>
              <a:rPr lang="en-US" sz="2000" dirty="0" smtClean="0"/>
              <a:t>2)  FILTER T</a:t>
            </a:r>
            <a:r>
              <a:rPr lang="en-US" dirty="0" smtClean="0">
                <a:latin typeface="Arial" panose="020B0604020202020204" pitchFamily="34" charset="0"/>
              </a:rPr>
              <a:t>HE DATA</a:t>
            </a:r>
            <a:endParaRPr lang="en-US" sz="2000" dirty="0" smtClean="0"/>
          </a:p>
          <a:p>
            <a:r>
              <a:rPr lang="en-US" sz="2000" dirty="0" smtClean="0"/>
              <a:t>3)  USING THE SLICER</a:t>
            </a:r>
          </a:p>
          <a:p>
            <a:r>
              <a:rPr lang="en-US" sz="2000" dirty="0" smtClean="0"/>
              <a:t>4)  INSERT RECOMMENDED C</a:t>
            </a:r>
            <a:r>
              <a:rPr lang="en-US" dirty="0" smtClean="0">
                <a:latin typeface="Arial" panose="020B0604020202020204" pitchFamily="34" charset="0"/>
              </a:rPr>
              <a:t>HART</a:t>
            </a:r>
            <a:endParaRPr lang="en-US" sz="2000" dirty="0" smtClean="0"/>
          </a:p>
        </p:txBody>
      </p:sp>
    </p:spTree>
    <p:extLst>
      <p:ext uri="{BB962C8B-B14F-4D97-AF65-F5344CB8AC3E}">
        <p14:creationId xmlns:p14="http://schemas.microsoft.com/office/powerpoint/2010/main" xmlns="" val="3681952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14</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xmlns=""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04800" y="1695450"/>
            <a:ext cx="8000999" cy="42005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8</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smtClean="0"/>
              <a:t>CONDITIONAL FORMATING - MISSING</a:t>
            </a:r>
          </a:p>
          <a:p>
            <a:r>
              <a:rPr lang="en-US" sz="2400" dirty="0" smtClean="0"/>
              <a:t>FILTER - REMOVE</a:t>
            </a:r>
          </a:p>
          <a:p>
            <a:r>
              <a:rPr lang="en-US" sz="2400" dirty="0" smtClean="0"/>
              <a:t>FORMULA – PERFORMANCE</a:t>
            </a:r>
          </a:p>
          <a:p>
            <a:r>
              <a:rPr lang="en-US" sz="2400" dirty="0" smtClean="0"/>
              <a:t>PIVOT – SUMMARY</a:t>
            </a:r>
          </a:p>
          <a:p>
            <a:r>
              <a:rPr lang="en-US" sz="2400" dirty="0" smtClean="0"/>
              <a:t>GRAPH – DATA VISUALISATION</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smtClean="0"/>
              <a:t>Downloaded the employee dataset from </a:t>
            </a:r>
            <a:r>
              <a:rPr lang="en-US" sz="2400" dirty="0" err="1" smtClean="0"/>
              <a:t>kaggle</a:t>
            </a:r>
            <a:r>
              <a:rPr lang="en-US" sz="2400" dirty="0" smtClean="0"/>
              <a:t>. They have totally 26 features in it.</a:t>
            </a:r>
          </a:p>
          <a:p>
            <a:r>
              <a:rPr lang="en-US" sz="2400" dirty="0" smtClean="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r>
              <a:rPr lang="en-US" sz="2400" dirty="0" smtClean="0"/>
              <a:t>).</a:t>
            </a:r>
            <a:endParaRPr lang="en-US" sz="2400" dirty="0"/>
          </a:p>
        </p:txBody>
      </p:sp>
    </p:spTree>
    <p:extLst>
      <p:ext uri="{BB962C8B-B14F-4D97-AF65-F5344CB8AC3E}">
        <p14:creationId xmlns:p14="http://schemas.microsoft.com/office/powerpoint/2010/main" xmlns=""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502</Words>
  <PresentationFormat>Custom</PresentationFormat>
  <Paragraphs>94</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Slide 12</vt:lpstr>
      <vt:lpstr>Slide 13</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s2585</cp:lastModifiedBy>
  <cp:revision>3</cp:revision>
  <dcterms:modified xsi:type="dcterms:W3CDTF">2024-08-30T14:36:42Z</dcterms:modified>
</cp:coreProperties>
</file>