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2F66CE92-382C-4D7A-99EA-3C227DE37334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1EDCBA29-BA83-47E4-9230-B6B75C75EFF9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4FC25927-E45D-492A-A14F-E304106ED83A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9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0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776AC331-A9E7-45CE-98E8-C46FE66A6702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1BA31A31-767F-48F6-AC9B-0D6DFCCB50F2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8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5060BD4B-1EEA-4DE6-984C-F5486B9E3C73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6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04028884-A25F-4CBB-9F6C-19CF4D3B72B9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50C50458-124B-4506-928C-7E7ED4DBA95C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2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3E04A35B-1F98-4FEC-B428-FBE71E5F42AB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5052CF64-F454-4F22-AC87-9496FBBDE7AE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49DDAE2C-CEBF-420B-9A12-5156F964E584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9"/>
          <p:cNvSpPr/>
          <p:nvPr/>
        </p:nvSpPr>
        <p:spPr>
          <a:xfrm>
            <a:off x="0" y="5400000"/>
            <a:ext cx="10072800" cy="2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Rectangle 40"/>
          <p:cNvSpPr/>
          <p:nvPr/>
        </p:nvSpPr>
        <p:spPr>
          <a:xfrm>
            <a:off x="0" y="0"/>
            <a:ext cx="10072800" cy="1207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Oval 41"/>
          <p:cNvSpPr/>
          <p:nvPr/>
        </p:nvSpPr>
        <p:spPr>
          <a:xfrm>
            <a:off x="9315000" y="5175000"/>
            <a:ext cx="442800" cy="4428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Rectangle 42"/>
          <p:cNvSpPr/>
          <p:nvPr/>
        </p:nvSpPr>
        <p:spPr>
          <a:xfrm>
            <a:off x="9180000" y="5130000"/>
            <a:ext cx="712800" cy="5328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fld id="{3F000053-9818-4917-8DFA-FF77490AB72A}" type="slidenum">
              <a:rPr lang="en-US" sz="18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8333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0" y="0"/>
            <a:ext cx="10072800" cy="56628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0" y="0"/>
            <a:ext cx="10072800" cy="37728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103500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FFFFFF"/>
                </a:solidFill>
                <a:latin typeface="Noto Sans"/>
                <a:ea typeface="DejaVu Sans"/>
              </a:rPr>
              <a:t>Swing and the MVC Design Pattern</a:t>
            </a:r>
            <a:endParaRPr lang="en-US" sz="27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20000"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model-view-controller (MVC) design pattern teaches how to accomplish this.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Implement three separate classes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, which stores the content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view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, which displays the content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controller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, which handles user input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pattern specifies precisely how these three objects interact. The model stores the content and has no user interface.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For a button, the content is pretty trivial—just a small set of flags that tells whether the button is currently pushed in or out, whether it is active or inactive, and so on.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For a text field, the content is a bit more interesting. It is a string object that holds the current text.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This is not the same as the view of the content—if the content is larger than the text field, the user sees only a portion of the text displayed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Model and View of a Text Field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0" name="Picture 101"/>
          <p:cNvPicPr/>
          <p:nvPr/>
        </p:nvPicPr>
        <p:blipFill>
          <a:blip r:embed="rId2"/>
          <a:stretch/>
        </p:blipFill>
        <p:spPr>
          <a:xfrm>
            <a:off x="22320" y="1305720"/>
            <a:ext cx="7655040" cy="174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833" lnSpcReduction="10000"/>
          </a:bodyPr>
          <a:lstStyle/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The model must implement methods to change the content and to discover what the content is. 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For example, a text model has methods to add or remove characters in the current text and to return the current text as a string. 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Again, keep in mind that the model is completely nonvisual. 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It is the job of a view to draw the data stored in the model.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One of the advantages of the model-view-controller pattern is that a model can have multiple views, each showing a different part or aspect of the full content.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For example, an HTML editor can offer two simultaneous views of the same content: a WYSIWYG view and a “raw tag” view. 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When the model is updated through the controller of one of the views, it tells both attached views about the change. When the views are notified, they refresh themselves automatically. 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 dirty="0">
                <a:solidFill>
                  <a:srgbClr val="2C3E50"/>
                </a:solidFill>
                <a:latin typeface="Noto Sans"/>
                <a:ea typeface="DejaVu Sans"/>
              </a:rPr>
              <a:t>Of course, for a simple user interface component such as a button, you won’t have multiple views of the same model.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Picture 105"/>
          <p:cNvPicPr/>
          <p:nvPr/>
        </p:nvPicPr>
        <p:blipFill>
          <a:blip r:embed="rId2"/>
          <a:stretch/>
        </p:blipFill>
        <p:spPr>
          <a:xfrm>
            <a:off x="14400" y="1143000"/>
            <a:ext cx="6950520" cy="448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controller handles the user-input events, such as mouse clicks and keystrokes.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 then decides whether to translate these events into changes in the model or the view.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For example, if the user presses a character key in a text box, the controller calls the “insert character” command of the model.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model then tells the view to update itself.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view never knows why the text changed. But if the user presses a cursor key, the controller may tell the view to scroll.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Scrolling the view has no effect on the underlying text, so the model never knows that this event happened.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46836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Interactions among model, view and controller objects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8" name="Picture 109"/>
          <p:cNvPicPr/>
          <p:nvPr/>
        </p:nvPicPr>
        <p:blipFill>
          <a:blip r:embed="rId2"/>
          <a:stretch/>
        </p:blipFill>
        <p:spPr>
          <a:xfrm>
            <a:off x="288000" y="855000"/>
            <a:ext cx="4842000" cy="481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As a programmer using Swing components, you generally don’t need to think about the model-view-controller architecture.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Each user interface component has a wrapper class (such as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JButton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or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JTextField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) that stores the model and the view.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When you want to inquire about the content (for example, the text in a text field), the wrapper class asks the model and returns the answer to you.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When you want to change the view (for example, move the caret position in a text field), the wrapper class forwards that request to the view.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However, occasionally the wrapper class doesn’t work hard enough on forwarding commands.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Then, you have to ask it to retrieve the model and work directly with it. (You don’t have to work directly with the view—that is the job of the look-and-feel code.)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Besides being the right thing to do, the model-view-controller pattern was attractive for the Swing designers because it allowed them to implement pluggable look-and-feel implementations.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model of a button or text field is independent of the look-and-feel—but, of course, the visual representation is completely dependent on the user interface design of a particular look-and-feel.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controller can vary as well.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For example, in a voice-controlled device, the controller must cope with an entirely different set of events than on a standard computer with a keyboard and a mouse.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By separating out the underlying model from the user interface, the Swing designers can reuse the code for the models and can even switch the look-and-feel in a running program.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Of course, patterns are only intended as guidance, not as religion.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No pattern is applicable in all situations. For example, you may find it difficult to follow the “window places” pattern to rearrange your cubicle.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Similarly, the Swing designers found that the harsh reality of pluggable look-and-feel implementations does not always allow for a neat realization of the model-view-controller pattern.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Models are easy to separate, and each user interface component has a model class.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But the responsibilities of the view and the controller are not always clearly separated and are distributed over a number of different classes.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Of course, as a user of these classes, you need not be concerned about this.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fact, as we pointed out before, you often don’t have to worry about the models either—you just use the component wrapper classes.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A MVC Analysis of Swing Buttons 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the previous chapter, you already learned how to use buttons without having to worry about their controllers, models, or views.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Still, buttons are about the simplest user interface elements, so they are a good place to get comfortable with the model-view-controller pattern.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You will encounter similar kinds of classes and interfaces for the more sophisticated Swing components.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For most components, the model class implements an interface whose name ends in Model ; in this case, the interface is called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ButtonModel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Classes implementing that interface can define the state of the various kinds of buttons.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Actually, buttons aren’t all that complicated, and the Swing library contains a single class, called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DefaultButtonModel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, that implements this interface.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You can get a sense of the sort of data maintained by a button model by looking at the properties of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ButtonModel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interface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Design Patterns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When solving a problem, we don’t usually figure out a solution from first principles.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Instead, we are likely to be guided by our past experience, or we may ask other experts for advice on what has worked for them.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Design patterns are a method for presenting this expertise in a structured way.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recent years, software engineers have begun to assemble catalogs of such patterns.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pioneers in this area were inspired by the architectural design patterns of the architect Christopher Alexander.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his book, The Timeless Way of Building (Oxford University Press, 1979), Alexander gives a catalog of patterns for designing public and private living spaces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Here’s a typical example: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Properties of ButtonModel Interface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Picture 119"/>
          <p:cNvPicPr/>
          <p:nvPr/>
        </p:nvPicPr>
        <p:blipFill>
          <a:blip r:embed="rId2"/>
          <a:stretch/>
        </p:blipFill>
        <p:spPr>
          <a:xfrm>
            <a:off x="15120" y="1197360"/>
            <a:ext cx="8893800" cy="438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A MVC Analysis of Swing Buttons 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Each JButton object stores a button model object which you can retrieve.</a:t>
            </a:r>
            <a:br>
              <a:rPr sz="32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JButton button = new Jbutton("Blue");</a:t>
            </a:r>
            <a:br>
              <a:rPr sz="3200"/>
            </a:b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ButtonModel model = button.getModel();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practice, you won’t care—the minutiae of the button state are only of interest to the view that draws it.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All the important information—such as whether a button is enabled—is available from the JButton class.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Have another look at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ButtonModel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interface to see what isn’t there.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model does not store the button label or icon.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There is no way to find out what’s on the face of a button just by looking at its model.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A MVC Analysis of Swing Buttons 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 is also worth noting that the same model (namely,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DefaultButtonModel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) is used for push buttons, radio buttons, checkboxes, and even menu items.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Of course, each of these button types has different views and controllers.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When using the Metal look-and-feel,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JButton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uses a class called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BasicButtonUI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for the view and a class called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ButtonUIListener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as controller.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general, each Swing component has an associated view object that ends in UI 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But not all Swing components have dedicated controller objects.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So, having read this short introduction to what is going on under the hood in a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JButton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, you may be wondering: Just what is a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JButton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really?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 is simply a wrapper class inheriting from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JComponent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that holds the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DefaultButtonModel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object, some view data (such as the button label and icons), and a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BasicButtonUI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object that is responsible for the button view.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Window Place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Everybody loves window seats, bay windows, and big windows with low sills and comfortable chairs drawn up to them. . 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A room which does not have a place like this seldom allows you to feel comfortable or perfectly at ease. . 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If the room contains no window which is a “place,” a person in the room will be torn between two forces: (1) He wants to sit down and be comfortable, and (2) he is drawn toward the light.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Obviously, if the comfortable places—those places in the room where you most want to sit—are away from the windows, there is no way of overcoming this conflict. . 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Therefore: In every room where you spend any length of time during the day, make at least one window into a “window place.”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Window Place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6" name="Picture 87"/>
          <p:cNvPicPr/>
          <p:nvPr/>
        </p:nvPicPr>
        <p:blipFill>
          <a:blip r:embed="rId2"/>
          <a:stretch/>
        </p:blipFill>
        <p:spPr>
          <a:xfrm>
            <a:off x="23400" y="1206000"/>
            <a:ext cx="4988520" cy="357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Window Place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Each pattern in Alexander’s catalog, as well as those in the catalogs of software patterns, follows a particular format.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pattern first describes a context, a situation that gives rise to a design problem.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Then, the problem is explained, usually as a set of conflicting forces.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Finally, the solution shows a configuration that balances these forces.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the “window place” pattern, the context is a room in which you spend any length of time during the day.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conflicting forces are that you want to sit down and be comfortable and that you are drawn to the light.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solution is to make a “window place.”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666" lnSpcReduction="10000"/>
          </a:bodyPr>
          <a:lstStyle/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In the “model-view-controller” pattern, which we will describe in the next section, the context is a user interface system that presents information and receives user input.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There are several forces. There may be multiple visual representations of the same data that need to be updated together.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visual representations may change—for example, to accommodate various look-and-feel standards.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interaction mechanisms may change—for example, to support voice commands.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solution is to distribute responsibilities into three separate interacting components: the model, the view, and the controller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model-view-controller pattern is not the only pattern used in the design of AWT and Swing. Here are several additonal examples: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Containers and components are examples of the “composite” pattern.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scroll pane is a “decorator.”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Layout managers follow the “strategy” pattern.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One important aspect of design patterns is that they become part of the culture.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Programmers all over the world know what you mean when you talk about the a model-view-controller pattern or the decorator pattern.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Thus, patterns become an efficient way of talking about design problems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You will find a formal description of numerous useful software patterns in the seminal book of the pattern movement, Design Patterns—Elements of Reusable Object-Oriented Software, by Erich Gamma et al. (Addison-Wesley, 1995).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We also highly recommend the excellent book A System of Patterns by Frank Buschmann et al. (John Wiley &amp; Sons, 1996), which we find less seminal and more approachable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Let’s step back for a minute and think about the pieces that make up a user interface component such as a button, a checkbox, a text field, or a sophisticated tree control.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Every component has three characteristics: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content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, such as the state of a button (pushed in or not), or the text in a text field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visual appearance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(color, size, and so on)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Its </a:t>
            </a:r>
            <a:r>
              <a:rPr lang="en-US" sz="1400" b="0" strike="noStrike" spc="-1">
                <a:solidFill>
                  <a:srgbClr val="2C3E50"/>
                </a:solidFill>
                <a:latin typeface="Noto Sans"/>
                <a:ea typeface="DejaVu Sans"/>
              </a:rPr>
              <a:t>behavior</a:t>
            </a: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 (reaction to events)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Even a seemingly simple component such as a button exhibits some moderately complex interaction among these characteristics.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Obviously, the visual appearance of a button depends on the look-and-feel. A Metal button looks different from a Windows button or a Motif button. In addition, the appearance depends on the button state; when a button is pushed in, it needs to be redrawn to look different.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40640" indent="-33048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The state depends on the events that the button receives. When the user depresses the mouse inside the button, the button is pushed in.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280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  <a:ea typeface="DejaVu Sans"/>
              </a:rPr>
              <a:t>The Model View Controller Pattern</a:t>
            </a:r>
            <a:endParaRPr lang="en-US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60000" y="1269000"/>
            <a:ext cx="9352800" cy="402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Of course, when you use a button in your programs, you simply consider it as a button; you don’t think too much about the inner workings and characteristics.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That, after all, is the job of the programmer who implemented the button.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However, programmers who implement buttons and all other user interface components are motivated to think a little harder about them, so that they work well no matter what look-and-feel is in effect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To do this, the Swing designers turned to a well-known design pattern: the model-view-controller pattern. 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This pattern, like many other design patterns, goes back to one of the principles of object-oriented design: Don’t make one object responsible for too much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2C3E50"/>
                </a:solidFill>
                <a:latin typeface="Noto Sans"/>
                <a:ea typeface="DejaVu Sans"/>
              </a:rPr>
              <a:t>Don’t have a single button class do everything. Instead, have the look-and-feel of the component associated with one object and store the content in another object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hecker dir="vert"/>
      </p:transition>
    </mc:Choice>
    <mc:Fallback xmlns:p15="http://schemas.microsoft.com/office/powerpoint/2012/main" xmlns=""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2465</Words>
  <Application>Microsoft Office PowerPoint</Application>
  <PresentationFormat>Custom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22</vt:i4>
      </vt:variant>
    </vt:vector>
  </HeadingPairs>
  <TitlesOfParts>
    <vt:vector size="50" baseType="lpstr">
      <vt:lpstr>Arial</vt:lpstr>
      <vt:lpstr>Noto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Swing and the MVC Design Pattern</vt:lpstr>
      <vt:lpstr>Design Patterns</vt:lpstr>
      <vt:lpstr>Window Place</vt:lpstr>
      <vt:lpstr>Window Place</vt:lpstr>
      <vt:lpstr>Window Place</vt:lpstr>
      <vt:lpstr>The Model View Controller Pattern</vt:lpstr>
      <vt:lpstr>The Model View Controller Pattern</vt:lpstr>
      <vt:lpstr>The Model View Controller Pattern</vt:lpstr>
      <vt:lpstr>The Model View Controller Pattern</vt:lpstr>
      <vt:lpstr>The Model View Controller Pattern</vt:lpstr>
      <vt:lpstr>Model and View of a Text Field</vt:lpstr>
      <vt:lpstr>The Model View Controller Pattern</vt:lpstr>
      <vt:lpstr>The Model View Controller Pattern</vt:lpstr>
      <vt:lpstr>The Model View Controller Pattern</vt:lpstr>
      <vt:lpstr>Interactions among model, view and controller objects</vt:lpstr>
      <vt:lpstr>The Model View Controller Pattern</vt:lpstr>
      <vt:lpstr>The Model View Controller Pattern</vt:lpstr>
      <vt:lpstr>The Model View Controller Pattern</vt:lpstr>
      <vt:lpstr>A MVC Analysis of Swing Buttons </vt:lpstr>
      <vt:lpstr>Properties of ButtonModel Interface</vt:lpstr>
      <vt:lpstr>A MVC Analysis of Swing Buttons </vt:lpstr>
      <vt:lpstr>A MVC Analysis of Swing Buttons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Niraj Kumar Pokharel</cp:lastModifiedBy>
  <cp:revision>338</cp:revision>
  <dcterms:created xsi:type="dcterms:W3CDTF">2022-01-02T09:03:02Z</dcterms:created>
  <dcterms:modified xsi:type="dcterms:W3CDTF">2024-06-24T02:36:10Z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22</vt:i4>
  </property>
</Properties>
</file>