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72440" cy="56624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4"/>
          <p:cNvSpPr/>
          <p:nvPr/>
        </p:nvSpPr>
        <p:spPr>
          <a:xfrm>
            <a:off x="0" y="0"/>
            <a:ext cx="10072440" cy="37724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5400000"/>
            <a:ext cx="10072440" cy="2624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Rectangle 40"/>
          <p:cNvSpPr/>
          <p:nvPr/>
        </p:nvSpPr>
        <p:spPr>
          <a:xfrm>
            <a:off x="0" y="0"/>
            <a:ext cx="10072440" cy="12074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Oval 41"/>
          <p:cNvSpPr/>
          <p:nvPr/>
        </p:nvSpPr>
        <p:spPr>
          <a:xfrm>
            <a:off x="9315000" y="5175000"/>
            <a:ext cx="442440" cy="4424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Rectangle 42"/>
          <p:cNvSpPr/>
          <p:nvPr/>
        </p:nvSpPr>
        <p:spPr>
          <a:xfrm>
            <a:off x="9180000" y="5130000"/>
            <a:ext cx="712440" cy="5324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114C158D-9204-4A6C-8D77-7C8FECD72732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60000" y="1035000"/>
            <a:ext cx="9352440" cy="71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Layout Management</a:t>
            </a:r>
            <a:endParaRPr lang="en-US" sz="27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440" cy="71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Border Layout 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440" cy="40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The border layout manager is the default layout manager of the content pane of every JFrame.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Unlike the flow layout manager, which completely controls the position of each component, the border layout manager lets you choose where you want to place each component.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You can choose to place the component in the center, north, south, east, or west of the content pane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2"/>
          <a:stretch/>
        </p:blipFill>
        <p:spPr>
          <a:xfrm>
            <a:off x="1960150" y="2870025"/>
            <a:ext cx="2770703" cy="257480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440" cy="71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Border Layout 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440" cy="40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The border layout manager is the default layout manager of the content pane of every JFrame.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Unlike the flow layout manager, which completely controls the position of each component, the border layout manager lets you choose where you want to place each component.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You can choose to place the component in the center, north, south, east, or west of the content pane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For example:</a:t>
            </a:r>
            <a:br/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frame.add(component, BorderLayout.SOUTH);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6120720" y="2563560"/>
            <a:ext cx="2874960" cy="2846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440" cy="71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Border Layout 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440" cy="40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The edge components are laid out first, and the remaining available space is occupied by the center.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When the container is resized, the dimensions of the edge components are unchanged, but the center component changes its size.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Add components by specifying a constant CENTER , NORTH, SOUTH , EAST , or WEST of the BorderLayout class.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Not all of the positions need to be occupied. If you don’t supply any value, CENTER is assumed.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NOTE: The BorderLayout constants are defined as strings. For example,BorderLayout.SOUTH is defined as the string "South" . This is safer than using strings.If you accidentally misspell a string, for example, frame.add(component, "south"), the compiler won’t catch that error.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Unlike the flow layout, the border layout grows all components to fill the available space. (The flow layout leaves each component at its preferred size.)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This is a problem when you add a button:</a:t>
            </a:r>
            <a:br/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frame.add(yellowButton, BorderLayout.SOUTH); // don't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440" cy="71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Single Button managed by a Border Layout 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440" cy="40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Figure shows what happens when you use the preceding code fragment.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The button has grown to fill the entire southern region of the frame.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And, if you were to add another button to the southern region, it would just displace the first button.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676965" y="3005897"/>
            <a:ext cx="4194396" cy="2291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440" cy="71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Panel placed in southern region of frame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440" cy="40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To solve this problem, use additional panels.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For example, look at Figure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The three buttons at the bottom of the screen are all contained in a panel.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The panel is put into the southern region of the content pane.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793153" y="3081675"/>
            <a:ext cx="4192671" cy="217949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440" cy="71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Panel placed in southern region of frame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440" cy="40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To achieve this configuration, first create a new JPanel object, then add the individual buttons to the panel.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The default layout manager for a panel is a FlowLayout, which is a good choice for this situation.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Add the individual buttons to the panel, using the add method you have seen before.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The position and size of the buttons is under the control of the FlowLayout manager.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This means the buttons stay centered within the panel and do not expand to fill the entire panel area.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Finally, add the panel to the content pane of the frame.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JPanel panel = new Jpanel();</a:t>
            </a:r>
            <a:br/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panel.add(yellowButton);</a:t>
            </a:r>
            <a:br/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panel.add(blueButton);</a:t>
            </a:r>
            <a:br/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panel.add(redButton);</a:t>
            </a:r>
            <a:br/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frame.add(panel, BorderLayout.SOUTH);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The border layout expands the size of the panel to fill the entire southern region.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440" cy="71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The Grid Layout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440" cy="40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The grid layout arranges all components in rows and columns like a spreadsheet.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All components are given the same size.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The calculator program in Figure 12.12 uses a grid layout to arrange the calculator buttons.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When you resize the window, the buttons grow and shrink, but all buttons have identical sizes.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en-US" sz="1400" b="0" strike="noStrike" spc="-1"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656747" y="2995792"/>
            <a:ext cx="2884800" cy="239563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440" cy="71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The Grid Layout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440" cy="40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In the constructor of the grid layout object, you specify how many rows and columns you need.</a:t>
            </a:r>
            <a:br/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panel.setLayout(new GridLayout(4, 4));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Add the components, starting with the first entry in the first row, then the second entry in the first row, and so on.</a:t>
            </a:r>
            <a:br/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panel.add(new Jbutton("1"));</a:t>
            </a:r>
            <a:br/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panel.add(new Jbutton("2"));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Listing 12.1 shows the panel class of the calculator program.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This is a regular calculator, not the “reverse Polish” variety that is so oddly popular in Java tutorials.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In this program, we call the pack method after adding the component to the frame.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This method uses the preferred sizes of all components to compute the width and height of the frame.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440" cy="71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The Grid Layout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440" cy="40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Of course, few applications have as rigid a layout as the face of a calculator.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In practice, small grids (usually with just one row or one column) can be useful to organize partial areas of a window.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For example, if you want to have a row of buttons of identical sizes, you can put the buttons inside a panel that is governed by a grid layout with a single row.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440" cy="71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Listing 12.1</a:t>
            </a:r>
            <a:endParaRPr lang="en-US" sz="2700" b="0" strike="noStrike" spc="-1">
              <a:latin typeface="Arial"/>
            </a:endParaRPr>
          </a:p>
        </p:txBody>
      </p:sp>
      <p:pic>
        <p:nvPicPr>
          <p:cNvPr id="126" name="Picture 125"/>
          <p:cNvPicPr/>
          <p:nvPr/>
        </p:nvPicPr>
        <p:blipFill>
          <a:blip r:embed="rId2"/>
          <a:stretch/>
        </p:blipFill>
        <p:spPr>
          <a:xfrm>
            <a:off x="13320" y="853200"/>
            <a:ext cx="6018480" cy="4827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440" cy="71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Introduction to Layout Management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440" cy="40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Unlike Visual Basic, the JDK has no form designer. You need to write code to position (lay out) the user interface components where you want them to be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Of course, if you have a Java-enabled development environment, it will probably have a layout tool that automates some or all of these tasks.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Nevertheless, it is  important to know exactly what goes on “under the hood” because even the best of these tools will usually require hand-tweaking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Let’s start by reviewing the program from unit 1.7 that used buttons to change the background color of a frame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lang="en-US" sz="1400" b="0" strike="noStrike" spc="-1">
              <a:latin typeface="Arial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804240" y="3567960"/>
            <a:ext cx="4579560" cy="1341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/>
          <p:cNvPicPr/>
          <p:nvPr/>
        </p:nvPicPr>
        <p:blipFill>
          <a:blip r:embed="rId2"/>
          <a:stretch/>
        </p:blipFill>
        <p:spPr>
          <a:xfrm>
            <a:off x="24840" y="1222560"/>
            <a:ext cx="5923440" cy="4161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/>
          <p:cNvPicPr/>
          <p:nvPr/>
        </p:nvPicPr>
        <p:blipFill>
          <a:blip r:embed="rId2"/>
          <a:stretch/>
        </p:blipFill>
        <p:spPr>
          <a:xfrm>
            <a:off x="-11160" y="0"/>
            <a:ext cx="4843440" cy="567036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128"/>
          <p:cNvPicPr/>
          <p:nvPr/>
        </p:nvPicPr>
        <p:blipFill>
          <a:blip r:embed="rId3"/>
          <a:stretch/>
        </p:blipFill>
        <p:spPr>
          <a:xfrm>
            <a:off x="4006080" y="-23760"/>
            <a:ext cx="6036120" cy="5694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0" y="-4680"/>
            <a:ext cx="5029200" cy="248508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130"/>
          <p:cNvPicPr/>
          <p:nvPr/>
        </p:nvPicPr>
        <p:blipFill>
          <a:blip r:embed="rId3"/>
          <a:stretch/>
        </p:blipFill>
        <p:spPr>
          <a:xfrm>
            <a:off x="4066200" y="8640"/>
            <a:ext cx="6036480" cy="5670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1"/>
          <p:cNvPicPr/>
          <p:nvPr/>
        </p:nvPicPr>
        <p:blipFill>
          <a:blip r:embed="rId2"/>
          <a:stretch/>
        </p:blipFill>
        <p:spPr>
          <a:xfrm>
            <a:off x="4320" y="1190520"/>
            <a:ext cx="6180480" cy="3628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-1440" y="1194840"/>
            <a:ext cx="8999640" cy="4123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440" cy="71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Introduction to Layout Management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440" cy="40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The buttons are contained in a JPanel object and are managed by the flow layout manager, the default layout manager for a panel.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Figure below shows what happens when you add more buttons to the panel. As you can see, a new row is started when there is no more room.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A panel with six buttons managed by a flow layout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763560" y="3122064"/>
            <a:ext cx="4589280" cy="1665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440" cy="71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Introduction to Layout Management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440" cy="40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Moreover, the buttons stay centered in the panel, even when the user resizes the frame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Changing the panel size rearranges the buttons automatically 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769320" y="2054880"/>
            <a:ext cx="3065400" cy="2855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440" cy="71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Introduction to Layout Management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440" cy="40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In general, components are placed inside containers, and a layout manager determines the positions and sizes of components in a container.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Buttons, text fields, and other user interface elements extend the class Component.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Components can be placed inside containers, such as panels.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Containers can themselves be put inside other containers, so the class Container extends Component.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" y="48600"/>
            <a:ext cx="9352440" cy="4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Inheritance hierarchy for the Component class</a:t>
            </a:r>
            <a:endParaRPr lang="en-US" sz="2700" b="0" strike="noStrike" spc="-1">
              <a:latin typeface="Arial"/>
            </a:endParaRP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-7200" y="493200"/>
            <a:ext cx="8885880" cy="5170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440" cy="71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Introduction to Layout Management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440" cy="40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Each container has a default layout manager, but you can always set your own.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For example, the statement</a:t>
            </a:r>
            <a:br/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panel.setLayout(new GridLayout(4, 4));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uses the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GridLayout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 class to lay out the components in four rows and four columns.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When you add components to the container, the add method of the container passes the component and any placement directions to the layout manager.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440" cy="71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Introduction to Layout Management</a:t>
            </a:r>
            <a:endParaRPr lang="en-US" sz="2700" b="0" strike="noStrike" spc="-1">
              <a:latin typeface="Arial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12960" y="1207080"/>
            <a:ext cx="8970120" cy="325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440" cy="71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Introduction to Layout Management</a:t>
            </a:r>
            <a:endParaRPr lang="en-US" sz="2700" b="0" strike="noStrike" spc="-1">
              <a:latin typeface="Arial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-6120" y="1192320"/>
            <a:ext cx="9008280" cy="3789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1911</TotalTime>
  <Words>1296</Words>
  <Application>Microsoft Office PowerPoint</Application>
  <PresentationFormat>Custom</PresentationFormat>
  <Paragraphs>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Noto Sans</vt:lpstr>
      <vt:lpstr>Symbol</vt:lpstr>
      <vt:lpstr>Wingdings</vt:lpstr>
      <vt:lpstr>Office Theme</vt:lpstr>
      <vt:lpstr>Office Theme</vt:lpstr>
      <vt:lpstr>Layout Management</vt:lpstr>
      <vt:lpstr>Introduction to Layout Management</vt:lpstr>
      <vt:lpstr>Introduction to Layout Management</vt:lpstr>
      <vt:lpstr>Introduction to Layout Management</vt:lpstr>
      <vt:lpstr>Introduction to Layout Management</vt:lpstr>
      <vt:lpstr>Inheritance hierarchy for the Component class</vt:lpstr>
      <vt:lpstr>Introduction to Layout Management</vt:lpstr>
      <vt:lpstr>Introduction to Layout Management</vt:lpstr>
      <vt:lpstr>Introduction to Layout Management</vt:lpstr>
      <vt:lpstr>Border Layout </vt:lpstr>
      <vt:lpstr>Border Layout </vt:lpstr>
      <vt:lpstr>Border Layout </vt:lpstr>
      <vt:lpstr>Single Button managed by a Border Layout </vt:lpstr>
      <vt:lpstr>Panel placed in southern region of frame</vt:lpstr>
      <vt:lpstr>Panel placed in southern region of frame</vt:lpstr>
      <vt:lpstr>The Grid Layout</vt:lpstr>
      <vt:lpstr>The Grid Layout</vt:lpstr>
      <vt:lpstr>The Grid Layout</vt:lpstr>
      <vt:lpstr>Listing 12.1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/>
  <dc:description/>
  <cp:lastModifiedBy>Niraj Kumar Pokharel</cp:lastModifiedBy>
  <cp:revision>404</cp:revision>
  <dcterms:created xsi:type="dcterms:W3CDTF">2022-01-02T09:03:02Z</dcterms:created>
  <dcterms:modified xsi:type="dcterms:W3CDTF">2024-06-27T01:18:57Z</dcterms:modified>
  <dc:language>en-US</dc:language>
</cp:coreProperties>
</file>