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9.svg" ContentType="image/sv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9.png" ContentType="image/png"/>
  <Override PartName="/ppt/media/image18.png" ContentType="image/png"/>
  <Override PartName="/ppt/media/image2.svg" ContentType="image/svg"/>
  <Override PartName="/ppt/media/image5.png" ContentType="image/png"/>
  <Override PartName="/ppt/media/image14.png" ContentType="image/png"/>
  <Override PartName="/ppt/media/image4.svg" ContentType="image/svg"/>
  <Override PartName="/ppt/media/image11.png" ContentType="image/png"/>
  <Override PartName="/ppt/media/image7.png" ContentType="image/png"/>
  <Override PartName="/ppt/media/image16.png" ContentType="image/png"/>
  <Override PartName="/ppt/media/image15.png" ContentType="image/png"/>
  <Override PartName="/ppt/media/image6.png" ContentType="image/png"/>
  <Override PartName="/ppt/media/image1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2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 idx="2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20A7F47-0C38-4E41-AD1F-C805425B3D2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BF2AA9A-1DD3-40E3-9603-A271B555F0D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B1404F7-53E6-403D-AE03-940BAFDE17F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121C662-3281-4D3D-BAC1-946308399DE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D7C008F-7172-45DE-B4C2-031DACCC879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606C026-6ED7-431F-9F31-6A5E5EC57C5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BEF044D-8676-46EB-8CF2-E3A885F4328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6F3A854-CFDC-4B92-8DCF-551B691BAFD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EB61491-3F3A-403D-ADA9-4DA65235F95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D0BAC0D-CF7E-4F93-AEE6-D9B424B7330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D30D4D0-6310-4A43-B274-685ADEAC505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FC8DE69-E045-47C4-96C6-78B606D3201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4E83BA2-F112-457D-85D6-E3E9421B3E1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BCC209-58BA-4E66-A75F-2257ABEB997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A204EE4-2F82-4139-A758-299CB142C80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03D4C9C-A67D-4542-A58A-68821C33E7A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D56882-E5E7-44D2-B3C0-EA158140E2C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4712B76-753F-45F9-AFF0-F87459B7B96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D1EE037-4641-4892-8C56-088CE2CD147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9E5D6C4-D156-40C7-AD03-0E0095A8244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78DFF6CE-C99E-49EB-837B-F292445E7AE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12B19E-FA11-4B97-B839-CBBAD78D84E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1D73694-CCCD-4A97-B669-A95A9162D45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1DDE3B-9A32-4201-9F8F-A470B74A97C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9E1612-C276-43AB-909B-1D6E3014085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59501BA-05C4-4885-84D4-50D1A288C0A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FCC7E63-EE90-4F38-A188-6C9F23E193F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366F7DD-4BFA-45FE-985E-5A396853C20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4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sv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11080" y="629640"/>
            <a:ext cx="8960760" cy="55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7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7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29360" y="5801760"/>
            <a:ext cx="2115000" cy="1055880"/>
          </a:xfrm>
          <a:custGeom>
            <a:avLst/>
            <a:gdLst>
              <a:gd name="textAreaLeft" fmla="*/ 0 w 2115000"/>
              <a:gd name="textAreaRight" fmla="*/ 2115360 w 2115000"/>
              <a:gd name="textAreaTop" fmla="*/ 0 h 1055880"/>
              <a:gd name="textAreaBottom" fmla="*/ 1056240 h 1055880"/>
            </a:gdLst>
            <a:ahLst/>
            <a:rect l="textAreaLeft" t="textAreaTop" r="textAreaRight" b="textAreaBottom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2" name="Object 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999720" y="0"/>
            <a:ext cx="1574280" cy="3954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6400440" cy="305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4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5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11080" y="3965040"/>
            <a:ext cx="6400440" cy="19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4"/>
                </a:solidFill>
                <a:latin typeface="Arial Black"/>
              </a:rPr>
              <a:t>Click to add subtitle</a:t>
            </a:r>
            <a:endParaRPr b="0" lang="en-US" sz="24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57" name="Graphic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77320" y="0"/>
            <a:ext cx="4114440" cy="5712480"/>
          </a:xfrm>
          <a:custGeom>
            <a:avLst/>
            <a:gdLst>
              <a:gd name="textAreaLeft" fmla="*/ 0 w 4114440"/>
              <a:gd name="textAreaRight" fmla="*/ 4114800 w 4114440"/>
              <a:gd name="textAreaTop" fmla="*/ 0 h 5712480"/>
              <a:gd name="textAreaBottom" fmla="*/ 5712840 h 5712480"/>
            </a:gdLst>
            <a:ahLst/>
            <a:rect l="textAreaLeft" t="textAreaTop" r="textAreaRight" b="textAreaBottom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Oval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5520" y="944280"/>
            <a:ext cx="1290600" cy="1290600"/>
          </a:xfrm>
          <a:prstGeom prst="ellipse">
            <a:avLst/>
          </a:prstGeom>
          <a:solidFill>
            <a:schemeClr val="accent2"/>
          </a:solidFill>
          <a:ln>
            <a:solidFill>
              <a:srgbClr val="bc53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091360" y="2475360"/>
            <a:ext cx="3456360" cy="3456360"/>
          </a:xfrm>
          <a:prstGeom prst="rect">
            <a:avLst/>
          </a:prstGeom>
          <a:solidFill>
            <a:schemeClr val="accent3"/>
          </a:solidFill>
          <a:ln w="57240">
            <a:noFill/>
          </a:ln>
        </p:spPr>
        <p:txBody>
          <a:bodyPr lIns="90000" rIns="90000" tIns="118872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Click icon to add picture</a:t>
            </a:r>
            <a:endParaRPr b="0" lang="en-US" sz="16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ftr" idx="15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sldNum" idx="16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7A8970D-6C6D-4290-910D-29FF0CAD5751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raphic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8880" y="5609880"/>
            <a:ext cx="7327800" cy="1247760"/>
          </a:xfrm>
          <a:custGeom>
            <a:avLst/>
            <a:gdLst>
              <a:gd name="textAreaLeft" fmla="*/ 0 w 7327800"/>
              <a:gd name="textAreaRight" fmla="*/ 7328160 w 7327800"/>
              <a:gd name="textAreaTop" fmla="*/ 0 h 1247760"/>
              <a:gd name="textAreaBottom" fmla="*/ 1248120 h 1247760"/>
            </a:gdLst>
            <a:ahLst/>
            <a:rect l="textAreaLeft" t="textAreaTop" r="textAreaRight" b="textAreaBottom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29800" y="360"/>
            <a:ext cx="2133720" cy="2133720"/>
            <a:chOff x="9829800" y="360"/>
            <a:chExt cx="2133720" cy="2133720"/>
          </a:xfrm>
        </p:grpSpPr>
        <p:sp>
          <p:nvSpPr>
            <p:cNvPr id="64" name="Freeform 10"/>
            <p:cNvSpPr/>
            <p:nvPr/>
          </p:nvSpPr>
          <p:spPr>
            <a:xfrm rot="10800000">
              <a:off x="9830520" y="0"/>
              <a:ext cx="2132280" cy="1053720"/>
            </a:xfrm>
            <a:custGeom>
              <a:avLst/>
              <a:gdLst>
                <a:gd name="textAreaLeft" fmla="*/ 0 w 2132280"/>
                <a:gd name="textAreaRight" fmla="*/ 2132640 w 2132280"/>
                <a:gd name="textAreaTop" fmla="*/ 0 h 1053720"/>
                <a:gd name="textAreaBottom" fmla="*/ 1054080 h 1053720"/>
              </a:gdLst>
              <a:ahLst/>
              <a:rect l="textAreaLeft" t="textAreaTop" r="textAreaRight" b="textAreaBottom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65" name="Freeform 11"/>
            <p:cNvSpPr/>
            <p:nvPr/>
          </p:nvSpPr>
          <p:spPr>
            <a:xfrm rot="10800000">
              <a:off x="9829800" y="1054440"/>
              <a:ext cx="2133720" cy="1079280"/>
            </a:xfrm>
            <a:custGeom>
              <a:avLst/>
              <a:gdLst>
                <a:gd name="textAreaLeft" fmla="*/ 0 w 2133720"/>
                <a:gd name="textAreaRight" fmla="*/ 2134080 w 2133720"/>
                <a:gd name="textAreaTop" fmla="*/ 0 h 1079280"/>
                <a:gd name="textAreaBottom" fmla="*/ 1079640 h 1079280"/>
              </a:gdLst>
              <a:ahLst/>
              <a:rect l="textAreaLeft" t="textAreaTop" r="textAreaRight" b="textAreaBottom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3960" y="621720"/>
            <a:ext cx="817992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3960" y="2948040"/>
            <a:ext cx="4956120" cy="31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28332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05156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141732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421680" y="2948040"/>
            <a:ext cx="4956120" cy="31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28332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05156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141732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ftr" idx="17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 idx="18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D2C219-22B4-4A5A-9B92-81C1A0BCC6A4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Object 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 rot="10800000">
            <a:off x="1084320" y="4586760"/>
            <a:ext cx="1574280" cy="2271240"/>
          </a:xfrm>
          <a:prstGeom prst="rect">
            <a:avLst/>
          </a:prstGeom>
          <a:ln w="0">
            <a:noFill/>
          </a:ln>
        </p:spPr>
      </p:pic>
      <p:sp>
        <p:nvSpPr>
          <p:cNvPr id="72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814320" y="2184840"/>
            <a:ext cx="2115000" cy="2115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3960" y="605160"/>
            <a:ext cx="10571400" cy="115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35440" y="2185200"/>
            <a:ext cx="2736360" cy="406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 Black"/>
              <a:buAutoNum type="arabicPeriod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525960" indent="-34308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alphaLcPeriod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800280" indent="-34308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arabicParenR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05156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alphaLcParenR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141732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romanLcPeriod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21600" y="2184480"/>
            <a:ext cx="4156200" cy="40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28332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05156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141732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ftr" idx="19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sldNum" idx="20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F31D826-8578-41A7-83B6-1219CCD47A3D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raphic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368680"/>
            <a:ext cx="3769560" cy="1488960"/>
          </a:xfrm>
          <a:custGeom>
            <a:avLst/>
            <a:gdLst>
              <a:gd name="textAreaLeft" fmla="*/ 0 w 3769560"/>
              <a:gd name="textAreaRight" fmla="*/ 3769920 w 3769560"/>
              <a:gd name="textAreaTop" fmla="*/ 0 h 1488960"/>
              <a:gd name="textAreaBottom" fmla="*/ 1489320 h 1488960"/>
            </a:gdLst>
            <a:ahLst/>
            <a:rect l="textAreaLeft" t="textAreaTop" r="textAreaRight" b="textAreaBottom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raphic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1120" y="970560"/>
            <a:ext cx="3050640" cy="5887080"/>
          </a:xfrm>
          <a:custGeom>
            <a:avLst/>
            <a:gdLst>
              <a:gd name="textAreaLeft" fmla="*/ 0 w 3050640"/>
              <a:gd name="textAreaRight" fmla="*/ 3051000 w 3050640"/>
              <a:gd name="textAreaTop" fmla="*/ 0 h 5887080"/>
              <a:gd name="textAreaBottom" fmla="*/ 5887440 h 5887080"/>
            </a:gdLst>
            <a:ahLst/>
            <a:rect l="textAreaLeft" t="textAreaTop" r="textAreaRight" b="textAreaBottom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627516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Oval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82520" y="5439960"/>
            <a:ext cx="1096200" cy="1096200"/>
          </a:xfrm>
          <a:prstGeom prst="ellipse">
            <a:avLst/>
          </a:prstGeom>
          <a:solidFill>
            <a:srgbClr val="ff71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82" name="Freeform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16680" y="3758760"/>
            <a:ext cx="2130480" cy="2130480"/>
          </a:xfrm>
          <a:custGeom>
            <a:avLst/>
            <a:gdLst>
              <a:gd name="textAreaLeft" fmla="*/ 0 w 2130480"/>
              <a:gd name="textAreaRight" fmla="*/ 2130840 w 2130480"/>
              <a:gd name="textAreaTop" fmla="*/ 0 h 2130480"/>
              <a:gd name="textAreaBottom" fmla="*/ 2130840 h 2130480"/>
            </a:gdLst>
            <a:ahLst/>
            <a:rect l="textAreaLeft" t="textAreaTop" r="textAreaRight" b="textAreaBottom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10360" y="2771640"/>
            <a:ext cx="6275160" cy="327096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7709040" y="459000"/>
            <a:ext cx="4126320" cy="412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73152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Click icon to add picture</a:t>
            </a:r>
            <a:endParaRPr b="0" lang="en-US" sz="16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21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22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84CC59-5C21-47B4-A030-598B05B5A62E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10569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11080" y="2796120"/>
            <a:ext cx="3657240" cy="31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41148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chemeClr val="lt1"/>
              </a:solidFill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400" spc="-1" strike="noStrike">
              <a:solidFill>
                <a:schemeClr val="lt1"/>
              </a:solidFill>
              <a:latin typeface="Arial"/>
            </a:endParaRPr>
          </a:p>
          <a:p>
            <a:pPr lvl="3" marL="105156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chemeClr val="lt1"/>
              </a:solidFill>
              <a:latin typeface="Arial"/>
            </a:endParaRPr>
          </a:p>
          <a:p>
            <a:pPr lvl="4" marL="141732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0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902120" y="2795760"/>
            <a:ext cx="6478200" cy="314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icon to insert table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1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2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1FA4CC-161F-401F-9AE9-2A123A5123EC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46480"/>
            <a:ext cx="5304600" cy="911160"/>
          </a:xfrm>
          <a:custGeom>
            <a:avLst/>
            <a:gdLst>
              <a:gd name="textAreaLeft" fmla="*/ 0 w 5304600"/>
              <a:gd name="textAreaRight" fmla="*/ 5304960 w 5304600"/>
              <a:gd name="textAreaTop" fmla="*/ 0 h 911160"/>
              <a:gd name="textAreaBottom" fmla="*/ 911520 h 911160"/>
            </a:gdLst>
            <a:ahLst/>
            <a:rect l="textAreaLeft" t="textAreaTop" r="textAreaRight" b="textAreaBottom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Freeform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97600" y="0"/>
            <a:ext cx="1693800" cy="2692080"/>
          </a:xfrm>
          <a:custGeom>
            <a:avLst/>
            <a:gdLst>
              <a:gd name="textAreaLeft" fmla="*/ 0 w 1693800"/>
              <a:gd name="textAreaRight" fmla="*/ 1694160 w 1693800"/>
              <a:gd name="textAreaTop" fmla="*/ 0 h 2692080"/>
              <a:gd name="textAreaBottom" fmla="*/ 2692440 h 2692080"/>
            </a:gdLst>
            <a:ahLst/>
            <a:rect l="textAreaLeft" t="textAreaTop" r="textAreaRight" b="textAreaBottom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64004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11080" y="3067200"/>
            <a:ext cx="6400440" cy="30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41148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05156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141732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861320" y="3067200"/>
            <a:ext cx="3519000" cy="30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 Black"/>
              <a:buAutoNum type="arabicPeriod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525960" indent="-34308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alphaLcPeriod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800280" indent="-34308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arabicParenR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166040" indent="-34308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alphaLcPeriod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1531800" indent="-34308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romanLcPeriod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3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4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52D705-8D0E-4822-8DD1-ACC8418504A5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12320"/>
            <a:ext cx="3769560" cy="2245320"/>
          </a:xfrm>
          <a:custGeom>
            <a:avLst/>
            <a:gdLst>
              <a:gd name="textAreaLeft" fmla="*/ 0 w 3769560"/>
              <a:gd name="textAreaRight" fmla="*/ 3769920 w 3769560"/>
              <a:gd name="textAreaTop" fmla="*/ 0 h 2245320"/>
              <a:gd name="textAreaBottom" fmla="*/ 2245680 h 2245320"/>
            </a:gdLst>
            <a:ahLst/>
            <a:rect l="textAreaLeft" t="textAreaTop" r="textAreaRight" b="textAreaBottom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Graphic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1120" y="970560"/>
            <a:ext cx="3050640" cy="5887080"/>
          </a:xfrm>
          <a:custGeom>
            <a:avLst/>
            <a:gdLst>
              <a:gd name="textAreaLeft" fmla="*/ 0 w 3050640"/>
              <a:gd name="textAreaRight" fmla="*/ 3051000 w 3050640"/>
              <a:gd name="textAreaTop" fmla="*/ 0 h 5887080"/>
              <a:gd name="textAreaBottom" fmla="*/ 5887440 h 5887080"/>
            </a:gdLst>
            <a:ahLst/>
            <a:rect l="textAreaLeft" t="textAreaTop" r="textAreaRight" b="textAreaBottom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730872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11080" y="2757600"/>
            <a:ext cx="10548720" cy="33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icon to insert table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ftr" idx="5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6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AFB7D60-CEA1-4838-9D67-4869A0276486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1080" y="612720"/>
            <a:ext cx="10002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0" lang="en-US" sz="7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70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3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29800" y="4724640"/>
            <a:ext cx="2133720" cy="2133360"/>
            <a:chOff x="9829800" y="4724640"/>
            <a:chExt cx="2133720" cy="2133360"/>
          </a:xfrm>
        </p:grpSpPr>
        <p:sp>
          <p:nvSpPr>
            <p:cNvPr id="24" name="Freeform 11"/>
            <p:cNvSpPr/>
            <p:nvPr/>
          </p:nvSpPr>
          <p:spPr>
            <a:xfrm rot="10800000">
              <a:off x="9830520" y="4724640"/>
              <a:ext cx="2132280" cy="1053720"/>
            </a:xfrm>
            <a:custGeom>
              <a:avLst/>
              <a:gdLst>
                <a:gd name="textAreaLeft" fmla="*/ 0 w 2132280"/>
                <a:gd name="textAreaRight" fmla="*/ 2132640 w 2132280"/>
                <a:gd name="textAreaTop" fmla="*/ 0 h 1053720"/>
                <a:gd name="textAreaBottom" fmla="*/ 1054080 h 1053720"/>
              </a:gdLst>
              <a:ahLst/>
              <a:rect l="textAreaLeft" t="textAreaTop" r="textAreaRight" b="textAreaBottom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25" name="Freeform 12"/>
            <p:cNvSpPr/>
            <p:nvPr/>
          </p:nvSpPr>
          <p:spPr>
            <a:xfrm rot="10800000">
              <a:off x="9829800" y="5778720"/>
              <a:ext cx="2133720" cy="1079280"/>
            </a:xfrm>
            <a:custGeom>
              <a:avLst/>
              <a:gdLst>
                <a:gd name="textAreaLeft" fmla="*/ 0 w 2133720"/>
                <a:gd name="textAreaRight" fmla="*/ 2134080 w 2133720"/>
                <a:gd name="textAreaTop" fmla="*/ 0 h 1079280"/>
                <a:gd name="textAreaBottom" fmla="*/ 1079640 h 1079280"/>
              </a:gdLst>
              <a:ahLst/>
              <a:rect l="textAreaLeft" t="textAreaTop" r="textAreaRight" b="textAreaBottom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sp>
        <p:nvSpPr>
          <p:cNvPr id="26" name="Graphic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7680" y="0"/>
            <a:ext cx="4474080" cy="3231000"/>
          </a:xfrm>
          <a:custGeom>
            <a:avLst/>
            <a:gdLst>
              <a:gd name="textAreaLeft" fmla="*/ 0 w 4474080"/>
              <a:gd name="textAreaRight" fmla="*/ 4474440 w 4474080"/>
              <a:gd name="textAreaTop" fmla="*/ 0 h 3231000"/>
              <a:gd name="textAreaBottom" fmla="*/ 3231360 h 3231000"/>
            </a:gdLst>
            <a:ahLst/>
            <a:rect l="textAreaLeft" t="textAreaTop" r="textAreaRight" b="textAreaBottom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64004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Graphic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77320" y="0"/>
            <a:ext cx="4114440" cy="5712480"/>
          </a:xfrm>
          <a:custGeom>
            <a:avLst/>
            <a:gdLst>
              <a:gd name="textAreaLeft" fmla="*/ 0 w 4114440"/>
              <a:gd name="textAreaRight" fmla="*/ 4114800 w 4114440"/>
              <a:gd name="textAreaTop" fmla="*/ 0 h 5712480"/>
              <a:gd name="textAreaBottom" fmla="*/ 5712840 h 5712480"/>
            </a:gdLst>
            <a:ahLst/>
            <a:rect l="textAreaLeft" t="textAreaTop" r="textAreaRight" b="textAreaBottom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Oval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5520" y="944280"/>
            <a:ext cx="1290600" cy="1290600"/>
          </a:xfrm>
          <a:prstGeom prst="ellipse">
            <a:avLst/>
          </a:prstGeom>
          <a:solidFill>
            <a:schemeClr val="accent2"/>
          </a:solidFill>
          <a:ln>
            <a:solidFill>
              <a:srgbClr val="bc53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1080" y="2774880"/>
            <a:ext cx="6400440" cy="325728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2400" spc="-1" strike="noStrike">
              <a:solidFill>
                <a:schemeClr val="lt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ftr" idx="7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8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BE64376-8F50-44E6-A97A-4BAADF2541D7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raphic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775040"/>
            <a:ext cx="6607800" cy="2082600"/>
          </a:xfrm>
          <a:custGeom>
            <a:avLst/>
            <a:gdLst>
              <a:gd name="textAreaLeft" fmla="*/ 0 w 6607800"/>
              <a:gd name="textAreaRight" fmla="*/ 6608160 w 6607800"/>
              <a:gd name="textAreaTop" fmla="*/ 0 h 2082600"/>
              <a:gd name="textAreaBottom" fmla="*/ 2082960 h 2082600"/>
            </a:gdLst>
            <a:ahLst/>
            <a:rect l="textAreaLeft" t="textAreaTop" r="textAreaRight" b="textAreaBottom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Freeform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49480" y="1747800"/>
            <a:ext cx="2692080" cy="2692080"/>
          </a:xfrm>
          <a:custGeom>
            <a:avLst/>
            <a:gdLst>
              <a:gd name="textAreaLeft" fmla="*/ 0 w 2692080"/>
              <a:gd name="textAreaRight" fmla="*/ 2692440 w 2692080"/>
              <a:gd name="textAreaTop" fmla="*/ 0 h 2692080"/>
              <a:gd name="textAreaBottom" fmla="*/ 2692440 h 2692080"/>
            </a:gdLst>
            <a:ahLst/>
            <a:rect l="textAreaLeft" t="textAreaTop" r="textAreaRight" b="textAreaBottom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6" name="Oval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93000" y="361080"/>
            <a:ext cx="2115000" cy="211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11080" y="827280"/>
            <a:ext cx="6400440" cy="520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4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5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401960" y="3047040"/>
            <a:ext cx="3456360" cy="3456360"/>
          </a:xfrm>
          <a:prstGeom prst="rect">
            <a:avLst/>
          </a:prstGeom>
          <a:noFill/>
          <a:ln w="57240">
            <a:noFill/>
          </a:ln>
        </p:spPr>
        <p:txBody>
          <a:bodyPr lIns="90000" rIns="90000" tIns="13716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Click icon to add picture</a:t>
            </a:r>
            <a:endParaRPr b="0" lang="en-US" sz="16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ftr" idx="9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10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799C28A-7E7D-445C-BD01-3A69F0F897F4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Object 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385920" y="0"/>
            <a:ext cx="1574280" cy="3954240"/>
          </a:xfrm>
          <a:prstGeom prst="rect">
            <a:avLst/>
          </a:prstGeom>
          <a:ln w="0">
            <a:noFill/>
          </a:ln>
        </p:spPr>
      </p:pic>
      <p:sp>
        <p:nvSpPr>
          <p:cNvPr id="42" name="Oval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5560" y="4241160"/>
            <a:ext cx="2115000" cy="2115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7599240" cy="305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4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5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11080" y="3965040"/>
            <a:ext cx="7599240" cy="149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4"/>
                </a:solidFill>
                <a:latin typeface="Arial Black"/>
              </a:rPr>
              <a:t>Click to add subtitle</a:t>
            </a:r>
            <a:endParaRPr b="0" lang="en-US" sz="24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11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12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9D93CA-A661-42F3-85EE-6DA1B1774E43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1960" y="360"/>
            <a:ext cx="2133720" cy="2133720"/>
            <a:chOff x="741960" y="360"/>
            <a:chExt cx="2133720" cy="2133720"/>
          </a:xfrm>
        </p:grpSpPr>
        <p:sp>
          <p:nvSpPr>
            <p:cNvPr id="48" name="Freeform 4"/>
            <p:cNvSpPr/>
            <p:nvPr/>
          </p:nvSpPr>
          <p:spPr>
            <a:xfrm rot="10800000">
              <a:off x="742680" y="0"/>
              <a:ext cx="2132280" cy="1053720"/>
            </a:xfrm>
            <a:custGeom>
              <a:avLst/>
              <a:gdLst>
                <a:gd name="textAreaLeft" fmla="*/ 0 w 2132280"/>
                <a:gd name="textAreaRight" fmla="*/ 2132640 w 2132280"/>
                <a:gd name="textAreaTop" fmla="*/ 0 h 1053720"/>
                <a:gd name="textAreaBottom" fmla="*/ 1054080 h 1053720"/>
              </a:gdLst>
              <a:ahLst/>
              <a:rect l="textAreaLeft" t="textAreaTop" r="textAreaRight" b="textAreaBottom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49" name="Freeform 5"/>
            <p:cNvSpPr/>
            <p:nvPr/>
          </p:nvSpPr>
          <p:spPr>
            <a:xfrm rot="10800000">
              <a:off x="741960" y="1054440"/>
              <a:ext cx="2133720" cy="1079280"/>
            </a:xfrm>
            <a:custGeom>
              <a:avLst/>
              <a:gdLst>
                <a:gd name="textAreaLeft" fmla="*/ 0 w 2133720"/>
                <a:gd name="textAreaRight" fmla="*/ 2134080 w 2133720"/>
                <a:gd name="textAreaTop" fmla="*/ 0 h 1079280"/>
                <a:gd name="textAreaBottom" fmla="*/ 1079640 h 1079280"/>
              </a:gdLst>
              <a:ahLst/>
              <a:rect l="textAreaLeft" t="textAreaTop" r="textAreaRight" b="textAreaBottom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sp>
        <p:nvSpPr>
          <p:cNvPr id="50" name="Graphic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0" y="3625920"/>
            <a:ext cx="4474080" cy="3231000"/>
          </a:xfrm>
          <a:custGeom>
            <a:avLst/>
            <a:gdLst>
              <a:gd name="textAreaLeft" fmla="*/ 360 w 4474080"/>
              <a:gd name="textAreaRight" fmla="*/ 4474800 w 4474080"/>
              <a:gd name="textAreaTop" fmla="*/ -360 h 3231000"/>
              <a:gd name="textAreaBottom" fmla="*/ 3231000 h 3231000"/>
            </a:gdLst>
            <a:ahLst/>
            <a:rect l="textAreaLeft" t="textAreaTop" r="textAreaRight" b="textAreaBottom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2880" y="622080"/>
            <a:ext cx="64004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52880" y="2768040"/>
            <a:ext cx="6400440" cy="323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41148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chemeClr val="lt1"/>
              </a:solidFill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400" spc="-1" strike="noStrike">
              <a:solidFill>
                <a:schemeClr val="lt1"/>
              </a:solidFill>
              <a:latin typeface="Arial"/>
            </a:endParaRPr>
          </a:p>
          <a:p>
            <a:pPr lvl="3" marL="105156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chemeClr val="lt1"/>
              </a:solidFill>
              <a:latin typeface="Arial"/>
            </a:endParaRPr>
          </a:p>
          <a:p>
            <a:pPr lvl="4" marL="141732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0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 idx="13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 idx="14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7DD319-B6F7-4AE1-AB0F-B8A07F3BBC7F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1080" y="629640"/>
            <a:ext cx="8960760" cy="55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7000" spc="97" strike="noStrike">
                <a:solidFill>
                  <a:schemeClr val="lt1"/>
                </a:solidFill>
                <a:latin typeface="Arial Black"/>
              </a:rPr>
              <a:t>Displaying Information in Components</a:t>
            </a:r>
            <a:endParaRPr b="0" lang="en-US" sz="7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70120" y="309240"/>
            <a:ext cx="10569240" cy="8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Working with 2D Shapes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22520" y="1168200"/>
            <a:ext cx="10432800" cy="56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2D library supply two versions of each shape class: one with float coordinates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one with double coordinates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Consider the Rectangle2D class.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This is an abstract class with two concrete subclasses, which are also static inner classes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Rectangle2D.Float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Rectangle2D.Double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70120" y="309240"/>
            <a:ext cx="10569240" cy="8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 </a:t>
            </a: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2D Rectangle Classes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807480" y="1288800"/>
            <a:ext cx="8713080" cy="50418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70120" y="309240"/>
            <a:ext cx="10569240" cy="8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Working with 2D Shapes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722520" y="1168200"/>
            <a:ext cx="10432800" cy="56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When we construct a Rectangle2D.Float object, we supply the coordinates as float numbers.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For a Rectangle2D.Double object, we supply them as double numbers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Rectangle2D.Float floatRect = new Rectangle2D.Float(10.0F, 25.0F, 22.5F, 20.0F);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Rectangle2D.Double doubleRect = new Rectangle2D.Double(10.0, 25.0, 2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2.5, 20.0);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We can simply use Rectangle2D variables to hold the rectangle references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Rectangle2D floatRect = new Rectangle2D.Float(10.0F, 25.0F, 22.5F, 20.0F);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Rectangle2D doubleRect = new Rectangle2D.Double(10.0, 25.0, 22.5, 20.0);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70120" y="309240"/>
            <a:ext cx="10569240" cy="8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Working with 2D Shapes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722520" y="1168200"/>
            <a:ext cx="10432800" cy="56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The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Rectangle2D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methods use double parameters and return values.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For example, the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getWidth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method returns a double value, even if the width is stored as a float in a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Rectangle2D.Float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object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What we just discussed for the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Rectangle2D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classes holds for the other shape classes as well.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Furthermore, there is a Point2D class with subclasses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Point2D.Float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and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Point2D.Double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.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Here is how to make a point object: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Point2D p = new Point2D.Double(10, 20);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70120" y="309240"/>
            <a:ext cx="10569240" cy="8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Working with 2D Shapes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722520" y="1168200"/>
            <a:ext cx="10432800" cy="56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The </a:t>
            </a:r>
            <a:r>
              <a:rPr b="1" lang="en-US" sz="1800" spc="-1" strike="noStrike">
                <a:solidFill>
                  <a:schemeClr val="lt1"/>
                </a:solidFill>
                <a:latin typeface="Arial"/>
              </a:rPr>
              <a:t>RectangularShape</a:t>
            </a: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 class defines over 20 methods that are common to these shapes,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among them such useful methods as getWidth , getHeight , getCenterX , and getCenterY (but, not a getCenter method that would return the center as a </a:t>
            </a:r>
            <a:r>
              <a:rPr b="1" lang="en-US" sz="1800" spc="-1" strike="noStrike">
                <a:solidFill>
                  <a:schemeClr val="lt1"/>
                </a:solidFill>
                <a:latin typeface="Arial"/>
              </a:rPr>
              <a:t>Point2D</a:t>
            </a: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 object)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Fig: Bounding Rectangle of ellipse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914400" y="3574440"/>
            <a:ext cx="4291920" cy="28263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70120" y="309240"/>
            <a:ext cx="10569240" cy="8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Working with 2D Shapes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2520" y="1168200"/>
            <a:ext cx="10432800" cy="56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Rectangle2D and Ellipse2D objects are simple to construct. You need to specify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The x and y coordinates of the top left corner; and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The width and height.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For ellipses, these refer to the bounding rectangle. For example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Ellipse2D e = new Ellipse2D.Double(150, 200, 100, 50);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constructs an ellipse that is bounded by a rectangle with the top left corner at (150, 200), width of </a:t>
            </a: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100, and height of 50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1080" y="612720"/>
            <a:ext cx="10002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7000" spc="97" strike="noStrike">
                <a:solidFill>
                  <a:schemeClr val="lt1"/>
                </a:solidFill>
                <a:latin typeface="Arial Black"/>
              </a:rPr>
              <a:t>Thank you</a:t>
            </a:r>
            <a:endParaRPr b="0" lang="en-US" sz="7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1080" y="4723920"/>
            <a:ext cx="7000560" cy="170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4"/>
                </a:solidFill>
                <a:latin typeface="Arial Black"/>
              </a:rPr>
              <a:t>Niraj Pokharel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4"/>
                </a:solidFill>
                <a:latin typeface="Arial Black"/>
              </a:rPr>
              <a:t>niraj.pokharel@gmail.com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4"/>
                </a:solidFill>
                <a:latin typeface="Arial Black"/>
              </a:rPr>
              <a:t>nuptse.com.np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70120" y="309240"/>
            <a:ext cx="10569240" cy="8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Positioning a Frame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722520" y="1168200"/>
            <a:ext cx="1043280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The JFrame class itself has only a few methods for changing how frames look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most of the methods for working with the size and position of a frame come from the various superclasses of Jframe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The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setLocation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and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setBounds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methods for setting the position of the frame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The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setIconImage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method, which tells the windowing system which icon to display in the title bar, task switcher window, and so on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The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setTitle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method for changing the text in the title bar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The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setResizable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method, which takes a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boolean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to determine if a frame will be resizeable by the user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91960" y="468720"/>
            <a:ext cx="7308720" cy="22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Inheritance hierarchy for the frame and component classes in AWT and Swing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8013600" y="0"/>
            <a:ext cx="36802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70120" y="309240"/>
            <a:ext cx="10569240" cy="8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Frame Properties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22520" y="1168200"/>
            <a:ext cx="1043280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Many methods of component classes come in getter/setter pairs, such as the following methods of the Frame class: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public String getTitle()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public void setTitle(String title)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Such a getter/setter pair is called a property.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A property has a name and a type.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The name is obtained by changing the first letter after the get or set to lowercase.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For example, the Frame class has a property with name title and type String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70120" y="309240"/>
            <a:ext cx="10569240" cy="8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Determining a good Frame Size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22520" y="1168200"/>
            <a:ext cx="1043280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Remember: If you don’t explicitly size a frame, all frames will default to 0 by 0 pixels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In a professional application, you should check the resolution of the user’s screen and write code that resizes the frames accordingly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To find out the screen size, use the following steps.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Call the static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getDefaultToolkit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method of the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Toolkit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class to get the </a:t>
            </a:r>
            <a:r>
              <a:rPr b="1" lang="en-US" sz="2000" spc="-1" strike="noStrike">
                <a:solidFill>
                  <a:schemeClr val="lt1"/>
                </a:solidFill>
                <a:latin typeface="Arial"/>
              </a:rPr>
              <a:t>Toolkit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object.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Then call the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getScreenSize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method, which returns the screen size as a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Dimension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object.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A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Dimension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object simultaneously stores a width and a height, in public instance variables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width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and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height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91960" y="468720"/>
            <a:ext cx="7308720" cy="82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Here is the code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798840" y="1258920"/>
            <a:ext cx="10334160" cy="48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70120" y="309240"/>
            <a:ext cx="10569240" cy="8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Working with 2D Shapes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22520" y="1168200"/>
            <a:ext cx="1043280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To draw shapes in the Java 2D library, you need to obtain an object of the </a:t>
            </a:r>
            <a:r>
              <a:rPr b="1" lang="en-US" sz="2000" spc="-1" strike="noStrike">
                <a:solidFill>
                  <a:schemeClr val="lt1"/>
                </a:solidFill>
                <a:latin typeface="Arial"/>
              </a:rPr>
              <a:t>Graphics2D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class.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This class is a subclass of the Graphics class.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Ever since Java SE 2, methods such as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paintComponent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automatically receive an object of the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Graphics2D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class.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Simply use a cast, as follows: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914400" y="4497840"/>
            <a:ext cx="7247160" cy="21315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70120" y="309240"/>
            <a:ext cx="10569240" cy="8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Working with 2D Shapes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2520" y="1168200"/>
            <a:ext cx="10432800" cy="56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The Java 2D library organizes geometric shapes in an object-oriented fashion. 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In particular, there are classes to represent lines, rectangles, and ellipses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Line2D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Rectangle2D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Ellipse2D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These classes all implement the </a:t>
            </a:r>
            <a:r>
              <a:rPr b="1" i="1" lang="en-US" sz="2000" spc="-1" strike="noStrike">
                <a:solidFill>
                  <a:schemeClr val="lt1"/>
                </a:solidFill>
                <a:latin typeface="Arial"/>
              </a:rPr>
              <a:t>Shape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interface.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To draw a shape, you first create an object of a class that implements the Shape interface and then call the draw method of the Graphics2D class: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Rectangle2D rect = . . .;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g2.draw( rect );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70120" y="309240"/>
            <a:ext cx="10569240" cy="8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Working with 2D Shapes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2520" y="1168200"/>
            <a:ext cx="10432800" cy="56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Using the Java 2D shape classes introduces some complexity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Java 2D shapes use floating-point coordinates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The Java 2D library uses single-precision float quantities for many of its internal floating-point calculations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Manipulating float values is sometimes inconvenient for the programmer because Java is adamant about requiring casts when converting double values into float values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Rectangle2D r = . . .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float f = r.getWidth(); // Error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float f = (float) r.getWidth(); // OK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LibreOffice/24.2.3.2$Linux_X86_64 LibreOffice_project/420$Build-2</Application>
  <AppVersion>15.0000</AppVersion>
  <Words>342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2024-01-03T23:14:54Z</dcterms:created>
  <dc:creator>Niraj Kumar Pokharel</dc:creator>
  <dc:description/>
  <dc:language>en-US</dc:language>
  <cp:lastModifiedBy/>
  <dcterms:modified xsi:type="dcterms:W3CDTF">2024-06-02T23:26:57Z</dcterms:modified>
  <cp:revision>27</cp:revision>
  <dc:subject/>
  <dc:title>Basic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7</vt:i4>
  </property>
  <property fmtid="{D5CDD505-2E9C-101B-9397-08002B2CF9AE}" pid="4" name="PresentationFormat">
    <vt:lpwstr>Widescreen</vt:lpwstr>
  </property>
  <property fmtid="{D5CDD505-2E9C-101B-9397-08002B2CF9AE}" pid="5" name="Slides">
    <vt:i4>7</vt:i4>
  </property>
</Properties>
</file>