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840" cy="56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7840" cy="37778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7840" cy="2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7840" cy="1212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7840" cy="4478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DEF5F48-1EFD-4DCF-B708-EB1E7E563977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7840" cy="2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7840" cy="1212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7840" cy="4478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3523DD8-5058-4D35-8492-03F7F6F06CBC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0000" y="103500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Displaying Images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Listing 1.5 image/ImageTest.java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960" y="169560"/>
            <a:ext cx="10080360" cy="497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200" y="2160"/>
            <a:ext cx="76258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960" y="585720"/>
            <a:ext cx="10080360" cy="443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Displaying Images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You have already seen how to build up simple drawings by painting lines and shapes.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Complex images, such as photographs, are usually generated externally—for example, with a scanner or special image-manipulation software.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It is also possible to produce an image, pixel by pixel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Once images are stored in local files or someplace on the Internet, you can read them into a Java application and display them on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Graphics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objects.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There are many ways of reading images.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Here, we use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ImageIcon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class: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Image image = new ImageIcon(filename).getImage();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Now the variable image contains a reference to an object that encapsulates the image data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Displaying Images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You can display the image with the drawImage method of the Graphics class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public void paintComponent(Graphics g)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. . 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g.drawImage(image, x, y, null);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Displaying Images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Listing 1.5 takes this a little bit further and tiles the window with the graphics image.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The result looks like the screen shown in Figure 1.5. We do the tiling in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paintComponent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method.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We first draw one copy of the image in the top left corner and then use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</a:rPr>
              <a:t>copyArea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call to copy it into the entire window: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for (int i = 0; i * imageWidth &lt;= getWidth(); i++)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for (int j = 0; j * imageHeight &lt;= getHeight(); j++)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if (i + j &gt; 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	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</a:rPr>
              <a:t>g.copyArea(0, 0, imageWidth, imageHeight, i * imageWidth, j * imageHeight);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Figure 1.5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92760" y="1300320"/>
            <a:ext cx="5847120" cy="38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Listing 1.5 image/ImageTest.java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960" y="1180440"/>
            <a:ext cx="10080360" cy="36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Listing 1.5 image/ImageTest.java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17080" y="1362240"/>
            <a:ext cx="8142480" cy="374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Listing 1.5 image/ImageTest.java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33360" y="1350720"/>
            <a:ext cx="5389920" cy="38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Listing 1.5 image/ImageTest.java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9080" y="2160"/>
            <a:ext cx="64504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2022-01-02T09:03:02Z</dcterms:created>
  <dc:creator/>
  <dc:description/>
  <dc:language>en-US</dc:language>
  <cp:lastModifiedBy/>
  <dcterms:modified xsi:type="dcterms:W3CDTF">2022-01-07T00:25:25Z</dcterms:modified>
  <cp:revision>85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