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C343D333-6B07-4D55-B3E3-A94DA06C361F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6CAFA3CF-E642-496F-B54F-8EFBCE47F134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D5CEBCEE-60EA-4F37-9A3C-DE756F4C51BC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12AD00B1-73B3-4724-AF5F-B0D1ACFB0096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1CC916E1-55B5-4330-95D0-E4D76C355560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83FDE8A5-0C48-4433-95D6-B96A7A98BEA8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74CCDFE7-FB8D-474B-81F0-37163A7CB930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384DF9D8-FB1A-45D7-8D53-1CD626637E71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9BA35309-1757-4F25-9ECE-3907D8E83513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BA39AD19-217F-4AD1-B497-09E76BBC7B1E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DD288828-8F25-413A-81E1-945708ED5605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39"/>
          <p:cNvSpPr/>
          <p:nvPr/>
        </p:nvSpPr>
        <p:spPr>
          <a:xfrm>
            <a:off x="0" y="5400000"/>
            <a:ext cx="10076040" cy="2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Rectangle 40"/>
          <p:cNvSpPr/>
          <p:nvPr/>
        </p:nvSpPr>
        <p:spPr>
          <a:xfrm>
            <a:off x="0" y="0"/>
            <a:ext cx="10076040" cy="1211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Oval 41"/>
          <p:cNvSpPr/>
          <p:nvPr/>
        </p:nvSpPr>
        <p:spPr>
          <a:xfrm>
            <a:off x="9315000" y="5175000"/>
            <a:ext cx="446040" cy="4460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Rectangle 42"/>
          <p:cNvSpPr/>
          <p:nvPr/>
        </p:nvSpPr>
        <p:spPr>
          <a:xfrm>
            <a:off x="9180000" y="5130000"/>
            <a:ext cx="71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fld id="{B5D47B53-96E7-4038-BDAD-773133B1F6FD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"/>
          <p:cNvSpPr/>
          <p:nvPr/>
        </p:nvSpPr>
        <p:spPr>
          <a:xfrm>
            <a:off x="0" y="0"/>
            <a:ext cx="10076040" cy="56660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0" y="0"/>
            <a:ext cx="10076040" cy="37760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60000" y="103500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Handling a Button Click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99" descr=""/>
          <p:cNvPicPr/>
          <p:nvPr/>
        </p:nvPicPr>
        <p:blipFill>
          <a:blip r:embed="rId1"/>
          <a:stretch/>
        </p:blipFill>
        <p:spPr>
          <a:xfrm>
            <a:off x="2520" y="5040"/>
            <a:ext cx="67849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100" descr=""/>
          <p:cNvPicPr/>
          <p:nvPr/>
        </p:nvPicPr>
        <p:blipFill>
          <a:blip r:embed="rId1"/>
          <a:stretch/>
        </p:blipFill>
        <p:spPr>
          <a:xfrm>
            <a:off x="4320" y="1254600"/>
            <a:ext cx="8437320" cy="252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101" descr=""/>
          <p:cNvPicPr/>
          <p:nvPr/>
        </p:nvPicPr>
        <p:blipFill>
          <a:blip r:embed="rId1"/>
          <a:stretch/>
        </p:blipFill>
        <p:spPr>
          <a:xfrm>
            <a:off x="4320" y="1722600"/>
            <a:ext cx="8437320" cy="252288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102" descr=""/>
          <p:cNvPicPr/>
          <p:nvPr/>
        </p:nvPicPr>
        <p:blipFill>
          <a:blip r:embed="rId2"/>
          <a:stretch/>
        </p:blipFill>
        <p:spPr>
          <a:xfrm>
            <a:off x="26280" y="3967200"/>
            <a:ext cx="7961040" cy="141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103" descr=""/>
          <p:cNvPicPr/>
          <p:nvPr/>
        </p:nvPicPr>
        <p:blipFill>
          <a:blip r:embed="rId1"/>
          <a:stretch/>
        </p:blipFill>
        <p:spPr>
          <a:xfrm>
            <a:off x="-15120" y="5040"/>
            <a:ext cx="804384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104" descr=""/>
          <p:cNvPicPr/>
          <p:nvPr/>
        </p:nvPicPr>
        <p:blipFill>
          <a:blip r:embed="rId1"/>
          <a:stretch/>
        </p:blipFill>
        <p:spPr>
          <a:xfrm>
            <a:off x="10800" y="0"/>
            <a:ext cx="10080000" cy="265644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105" descr=""/>
          <p:cNvPicPr/>
          <p:nvPr/>
        </p:nvPicPr>
        <p:blipFill>
          <a:blip r:embed="rId2"/>
          <a:stretch/>
        </p:blipFill>
        <p:spPr>
          <a:xfrm>
            <a:off x="10800" y="2634480"/>
            <a:ext cx="10080000" cy="163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Specifying Listeners Concisely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In the preceding section, we defined a class for the event listener and constructed three objects of that class. It is not all that common to have multiple instances of a listener class.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Most commonly, each listener carries out a separate action. In that case, there is no need to make a separate class. Simply use a lambda expression: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exitButton.addActionListener(event -&gt; System.exit(0));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Now consider the case in which we have multiple related actions, such as the color buttons of the preceding section. In such a case, implement a helper method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7" name="Picture 108" descr=""/>
          <p:cNvPicPr/>
          <p:nvPr/>
        </p:nvPicPr>
        <p:blipFill>
          <a:blip r:embed="rId1"/>
          <a:stretch/>
        </p:blipFill>
        <p:spPr>
          <a:xfrm>
            <a:off x="735840" y="3778200"/>
            <a:ext cx="6541920" cy="162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Specifying Listeners Concisely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Note that the lambda expression refers to the parameter variable backgroundColor .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Then we simply call</a:t>
            </a:r>
            <a:br>
              <a:rPr sz="1800"/>
            </a:b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makeButton("yellow", Color.YELLOW);</a:t>
            </a:r>
            <a:br>
              <a:rPr sz="1800"/>
            </a:b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makeButton("blue", Color.BLUE);</a:t>
            </a:r>
            <a:br>
              <a:rPr sz="1800"/>
            </a:b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makeButton("red", Color.RED);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Here, we construct three listener objects, one for each color, without explicitly defining a class.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Each time the helper method is called, it makes an instance of a class that implements the ActionListener interface.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Its actionPerformed action references the backGroundColor value that is, in fact, stored with the listener object.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However, all this happens without having to explicitly define listener classes, instance variables, or constructors that set them.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Event Handling ( Button Click Example )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As a way of getting comfortable with the event delegation model, let’s work through all the details needed for the simple example of responding to a button click.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For this example, we will show a panel populated with three buttons.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Three listener objects are added as action listeners to the buttons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With this scenario, each time a user clicks on any of the buttons on the panel, the associated listener object receives an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ActionEvent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that indicates a button click.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In our sample program, the listener object will then change the background color of the panel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Before we write the program that listens to button clicks, we first need to know how to create buttons and how to add them to a panel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To create a button, specify a label string, an icon, or both in the button constructor. Here are two examples: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JButton yellowButton = new JButton("Yellow");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JButton blueButton = new JButton(new ImageIcon("blue-ball.gif"));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Event Handling ( Button Click Example )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Call the add method to add the buttons to a panel: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JButton yellowButton = new Jbutton("Yellow");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JButton blueButton = new Jbutton("Blue");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JButton redButton = new Jbutton("Red");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buttonPanel.add(yellowButton);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buttonPanel.add(blueButton);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buttonPanel.add(redButton);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Aft>
                <a:spcPts val="1057"/>
              </a:spcAft>
              <a:buNone/>
            </a:pP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05" name="Picture 86" descr=""/>
          <p:cNvPicPr/>
          <p:nvPr/>
        </p:nvPicPr>
        <p:blipFill>
          <a:blip r:embed="rId1"/>
          <a:stretch/>
        </p:blipFill>
        <p:spPr>
          <a:xfrm>
            <a:off x="768240" y="3734280"/>
            <a:ext cx="4826880" cy="137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Event Handling ( Button Click Example )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Next, we need to add code that listens to these buttons.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This requires classes that implement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ActionListener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interface, which, as we just mentioned, has one method: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actionPerformed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, whose signature looks like this: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public void actionPerformed(ActionEvent event)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NOTE: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ActionListener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interface we used in the button example is not restricted to button clicks. It is used in many separate situations: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When an item is selected from a list box with a double click</a:t>
            </a:r>
            <a:br>
              <a:rPr sz="1800"/>
            </a:b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When a menu item is selected</a:t>
            </a:r>
            <a:br>
              <a:rPr sz="1800"/>
            </a:b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When the Enter key is pressed in a text field</a:t>
            </a:r>
            <a:br>
              <a:rPr sz="1800"/>
            </a:b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When a certain amount of time has elapsed for a Timer component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The way to use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ActionListener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interface is the same in all situations: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actionPerformed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method (which is the only method in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ActionListener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) takes an object of type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ActionEvent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as a parameter.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This event object gives you information about the event that happened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Event Handling ( Button Click Example )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When a button is clicked, we want the background color of the panel to change to a particular color. We store the desired color in our listener class.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class ColorAction implements ActionListener {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private Color backgroundColor;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public ColorAction(Color c)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{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backgroundColor = c;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}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public void actionPerformed(ActionEvent event) {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// set panel background color. . .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}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}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We then construct one object for each color and set the objects as the button listeners.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ColorAction yellowAction = new ColorAction(Color.YELLOW);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ColorAction blueAction = new ColorAction(Color.BLUE);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ColorAction redAction = new ColorAction(Color.RED);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yellowButton.addActionListener(yellowAction);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blueButton.addActionListener(blueAction);</a:t>
            </a:r>
            <a:br>
              <a:rPr sz="1800"/>
            </a:b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redButton.addActionListener(redAction);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Event Handling ( Button Click Example )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For example, if a user clicks on the button marked “Yellow,”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actionPerformed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method of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yellowAction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object is called.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Its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backgroundColor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instance field is set to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Color.YELLOW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, and it can now proceed to set the panel’s background color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Just one issue remains. The ColorAction object doesn’t have access to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buttonPanel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variable.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You can solve this problem in two ways. You can store the panel in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ColorAction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object and set it in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ColorAction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constructor.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Or, more conveniently, you can make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ColorAction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into an inner class of the </a:t>
            </a:r>
            <a:r>
              <a:rPr b="0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ButtonFrame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class. Its methods can then access the outer panel automatically.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We follow the later approach.  Here is how you place the ColorAction class inside the ButtonFrame class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Event Handling ( Button Click Example )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3" name="Picture 94" descr=""/>
          <p:cNvPicPr/>
          <p:nvPr/>
        </p:nvPicPr>
        <p:blipFill>
          <a:blip r:embed="rId1"/>
          <a:stretch/>
        </p:blipFill>
        <p:spPr>
          <a:xfrm>
            <a:off x="10080" y="927000"/>
            <a:ext cx="6827760" cy="468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Event Handling ( Button Click Example )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60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Look closely at the </a:t>
            </a:r>
            <a:r>
              <a:rPr b="0" i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actionPerformed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method. The </a:t>
            </a:r>
            <a:r>
              <a:rPr b="0" i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ColorAction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class doesn’t have a </a:t>
            </a:r>
            <a:r>
              <a:rPr b="0" i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buttonPanel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field. But the outer </a:t>
            </a:r>
            <a:r>
              <a:rPr b="0" i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ButtonFrame</a:t>
            </a: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 class does.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This situation is very common.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Event listener objects usually need to carry out some action that affects other objects. 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"/>
                <a:ea typeface="DejaVu Sans"/>
              </a:rPr>
              <a:t>You can often strategically place the listener class inside the class whose state the listener should modify.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6040" cy="7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DejaVu Sans"/>
              </a:rPr>
              <a:t>ButtonFrame.java Example</a:t>
            </a:r>
            <a:endParaRPr b="0" lang="en-US" sz="27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7" name="Picture 98" descr=""/>
          <p:cNvPicPr/>
          <p:nvPr/>
        </p:nvPicPr>
        <p:blipFill>
          <a:blip r:embed="rId1"/>
          <a:stretch/>
        </p:blipFill>
        <p:spPr>
          <a:xfrm>
            <a:off x="35640" y="907920"/>
            <a:ext cx="6561000" cy="472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>
        <p:checker dir="vert"/>
      </p:transition>
    </mc:Choice>
    <mc:Fallback>
      <p:transition>
        <p:checker dir="vert"/>
      </p:transition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Application>LibreOffice/24.2.4.2$Linux_X86_64 LibreOffice_project/420$Build-2</Application>
  <AppVersion>15.0000</AppVersion>
  <Words>1054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2022-01-02T09:03:02Z</dcterms:created>
  <dc:creator/>
  <dc:description/>
  <dc:language>en-US</dc:language>
  <cp:lastModifiedBy/>
  <dcterms:modified xsi:type="dcterms:W3CDTF">2024-06-15T21:07:28Z</dcterms:modified>
  <cp:revision>204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16</vt:i4>
  </property>
</Properties>
</file>