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viewProps" Target="view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82A039A0-A504-48E4-A67C-7CE7262A73DE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3AA48FB0-0CFC-4964-BC2A-ABB0F12AC844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2BF6EACE-88B1-44F7-8294-BB47495B8B25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E42002F4-61B3-43CD-95D5-81763597AD85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DFC7C0B8-EDD8-4A74-A9BD-6790CBC2CEE7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9E35209E-F9E7-4D41-9F6D-20477170F724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EBD4133F-4CED-43FA-B4DA-CAE137F553D6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47EB0DD0-F4EB-49AA-AB2F-1E1E5840B764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D1BFDF4B-1F34-4077-BA4B-C5C7BFDDDED2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9560E0E9-3D6F-4282-8E2C-3ECA6D76724D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B810CA3F-ED6E-43BB-AE68-F2EB0D2F2DB2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39"/>
          <p:cNvSpPr/>
          <p:nvPr/>
        </p:nvSpPr>
        <p:spPr>
          <a:xfrm>
            <a:off x="0" y="5400000"/>
            <a:ext cx="10074960" cy="2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Rectangle 40"/>
          <p:cNvSpPr/>
          <p:nvPr/>
        </p:nvSpPr>
        <p:spPr>
          <a:xfrm>
            <a:off x="0" y="0"/>
            <a:ext cx="10074960" cy="1209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Oval 41"/>
          <p:cNvSpPr/>
          <p:nvPr/>
        </p:nvSpPr>
        <p:spPr>
          <a:xfrm>
            <a:off x="9315000" y="5175000"/>
            <a:ext cx="444960" cy="4449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Rectangle 42"/>
          <p:cNvSpPr/>
          <p:nvPr/>
        </p:nvSpPr>
        <p:spPr>
          <a:xfrm>
            <a:off x="9180000" y="5130000"/>
            <a:ext cx="714960" cy="5349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FE1E7E1F-9B4A-4835-AC60-125C95CD94A4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"/>
          <p:cNvSpPr/>
          <p:nvPr/>
        </p:nvSpPr>
        <p:spPr>
          <a:xfrm>
            <a:off x="0" y="0"/>
            <a:ext cx="10074960" cy="56649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0" y="0"/>
            <a:ext cx="10074960" cy="37749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0000" y="1035000"/>
            <a:ext cx="935496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Event Listeners 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96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Example: Changing the Look-and-Feel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4960" cy="40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NOTE: In previous versions, we used an anonymous inner class to define this listener. At that time, we had to be careful to pass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PlafFrame.this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(and not the this reference of the inner class) to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SwingUtilities.updateComponentTreeUI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: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1" name="Picture 102"/>
          <p:cNvPicPr/>
          <p:nvPr/>
        </p:nvPicPr>
        <p:blipFill>
          <a:blip r:embed="rId2"/>
          <a:stretch/>
        </p:blipFill>
        <p:spPr>
          <a:xfrm>
            <a:off x="744120" y="1990440"/>
            <a:ext cx="7179480" cy="335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96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Listing 1.8 [ platform/PlatformTest.java ]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3" name="Picture 104"/>
          <p:cNvPicPr/>
          <p:nvPr/>
        </p:nvPicPr>
        <p:blipFill>
          <a:blip r:embed="rId2"/>
          <a:stretch/>
        </p:blipFill>
        <p:spPr>
          <a:xfrm>
            <a:off x="27720" y="1024200"/>
            <a:ext cx="8683920" cy="460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105"/>
          <p:cNvPicPr/>
          <p:nvPr/>
        </p:nvPicPr>
        <p:blipFill>
          <a:blip r:embed="rId2"/>
          <a:stretch/>
        </p:blipFill>
        <p:spPr>
          <a:xfrm>
            <a:off x="12240" y="6840"/>
            <a:ext cx="6626880" cy="558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06"/>
          <p:cNvPicPr/>
          <p:nvPr/>
        </p:nvPicPr>
        <p:blipFill>
          <a:blip r:embed="rId2"/>
          <a:stretch/>
        </p:blipFill>
        <p:spPr>
          <a:xfrm>
            <a:off x="-10080" y="417960"/>
            <a:ext cx="7607880" cy="519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96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Specifying Listeners Concisely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4960" cy="377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In the preceding section, we defined a class for the event listener and constructed three objects of that class. It is not all that common to have multiple instances of a listener class.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Most commonly, each listener carries out a separate action. In that case, there is no need to make a separate class. Simply use a lambda expression: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exitButton.addActionListener(event -&gt; System.exit(0));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Now consider the case in which we have multiple related actions, such as the color buttons of the preceding section. In such a case, implement a helper method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03" name="Picture 84"/>
          <p:cNvPicPr/>
          <p:nvPr/>
        </p:nvPicPr>
        <p:blipFill>
          <a:blip r:embed="rId2"/>
          <a:stretch/>
        </p:blipFill>
        <p:spPr>
          <a:xfrm>
            <a:off x="697167" y="3925352"/>
            <a:ext cx="6579513" cy="137060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96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Specifying Listeners Concisely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4960" cy="377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Note that the lambda expression refers to the parameter variable backgroundColor 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Then we simply call</a:t>
            </a:r>
            <a:br>
              <a:rPr sz="1800"/>
            </a:b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makeButton("yellow", Color.YELLOW);</a:t>
            </a:r>
            <a:br>
              <a:rPr sz="1800"/>
            </a:b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makeButton("blue", Color.BLUE);</a:t>
            </a:r>
            <a:br>
              <a:rPr sz="1800"/>
            </a:b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makeButton("red", Color.RED);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Here, we construct three listener objects, one for each color, without explicitly defining a class.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Each time the helper method is called, it makes an instance of a class that implements the ActionListener interface.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Its actionPerformed action references the backGroundColor value that is, in fact, stored with the listener object.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However, all this happens without having to explicitly define listener classes, instance variables, or constructors that set them.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96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Specifying Listeners Concisely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4960" cy="40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NOTE: Some programmers are not comfortable with inner classes or lambda expressions and instead make the container of the event sources implement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ActionListener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interface.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Then, the container sets itself as the listener, like this:</a:t>
            </a:r>
            <a:br>
              <a:rPr sz="1800"/>
            </a:b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yellowButton.addActionListener(this);</a:t>
            </a:r>
            <a:br>
              <a:rPr sz="1800"/>
            </a:b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blueButton.addActionListener(this);</a:t>
            </a:r>
            <a:br>
              <a:rPr sz="1800"/>
            </a:b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redButton.addActionListener(this);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Now the three buttons no longer have individual listeners. They share a single listener object—namely, the frame. Therefore,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actionPerformed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method must figure out which button was clicked.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Object source = event.getSource();</a:t>
            </a:r>
            <a:br>
              <a:rPr sz="1800"/>
            </a:b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if(source == yellowButton) …</a:t>
            </a:r>
            <a:br>
              <a:rPr sz="1800"/>
            </a:b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…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We do not recommend this strategy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96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Example: Changing the Look-and-Feel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4960" cy="40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By default, Swing programs use the Metal look-and-feel. There are two ways to change to a different look-and-feel.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first is to supply a file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swing.properties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in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jre/lib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subdirectory of your Java installation.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In that file, set the property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swing.defaultlaf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to the class name of the look-and-feel that you want. For example: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swing.defaultlaf=com.sun.java.swing.plaf.motif.MotifLookAndFeel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Note that the Metal and Nimbus look-and-feels are located in the javax.swing package.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other look-and-feel packages are located in the </a:t>
            </a:r>
            <a:r>
              <a:rPr lang="en-US" sz="1400" b="0" i="1" strike="noStrike" spc="-1">
                <a:solidFill>
                  <a:srgbClr val="2C3E50"/>
                </a:solidFill>
                <a:latin typeface="Noto Sans"/>
                <a:ea typeface="DejaVu Sans"/>
              </a:rPr>
              <a:t>com.sun.java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package and need not be present in every Java implementation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For example, for copyright reasons, the Windows and Macintosh look-and-feel packages are only shipped with the Windows and Macintosh versions of the Java runtime environment.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96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Example: Changing the Look-and-Feel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4960" cy="40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second way is to change the look-and-feel dynamically.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Call the static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UIManager.setLookAndFeel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method and give it the name of the look-and-feel class that you want.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Then call the static method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SwingUtilities.updateComponentTreeUI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to refresh the entire set of components.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You need to supply one component to that method; it will find all others. Here is an example showing how you can switch to the Motif look-and-feel in your program: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2" name="Picture 93"/>
          <p:cNvPicPr/>
          <p:nvPr/>
        </p:nvPicPr>
        <p:blipFill>
          <a:blip r:embed="rId2"/>
          <a:stretch/>
        </p:blipFill>
        <p:spPr>
          <a:xfrm>
            <a:off x="793080" y="3693492"/>
            <a:ext cx="6635880" cy="199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96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Example: Changing the Look-and-Feel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4960" cy="40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To enumerate all installed look-and-feel implementations, call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UIManager.LookAndFeelInfo[] infos = UIManager.getInstalledLookAndFeels();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Then you can get the name and class name for each look-and-feel as </a:t>
            </a:r>
            <a:br>
              <a:rPr sz="1800"/>
            </a:b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String name = infos[i].getName();</a:t>
            </a:r>
            <a:br>
              <a:rPr sz="1800"/>
            </a:b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String className = infos[i].getClassName();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Listing 1.8 is a complete program that demonstrates how to switch the look-and-feel.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program is similar to Listing 1.7.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Following the advice of the preceding section, we use a helper method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makeButton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and a lambda expression to specify the button action—namely, to switch the look-and-feel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96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Example: Changing the Look-and-Feel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6" name="Picture 97"/>
          <p:cNvPicPr/>
          <p:nvPr/>
        </p:nvPicPr>
        <p:blipFill>
          <a:blip r:embed="rId2"/>
          <a:stretch/>
        </p:blipFill>
        <p:spPr>
          <a:xfrm>
            <a:off x="6840" y="874800"/>
            <a:ext cx="6493680" cy="478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496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Switching the Look-and-Feel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8" name="Picture 99"/>
          <p:cNvPicPr/>
          <p:nvPr/>
        </p:nvPicPr>
        <p:blipFill>
          <a:blip r:embed="rId2"/>
          <a:stretch/>
        </p:blipFill>
        <p:spPr>
          <a:xfrm>
            <a:off x="15120" y="1121040"/>
            <a:ext cx="7341120" cy="454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="" xmlns:p15="http://schemas.microsoft.com/office/powerpoint/2012/main">
      <p:transition>
        <p:checker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781</Words>
  <Application>Microsoft Office PowerPoint</Application>
  <PresentationFormat>Custom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13</vt:i4>
      </vt:variant>
    </vt:vector>
  </HeadingPairs>
  <TitlesOfParts>
    <vt:vector size="41" baseType="lpstr">
      <vt:lpstr>Arial</vt:lpstr>
      <vt:lpstr>Noto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Event Listeners </vt:lpstr>
      <vt:lpstr>Specifying Listeners Concisely</vt:lpstr>
      <vt:lpstr>Specifying Listeners Concisely</vt:lpstr>
      <vt:lpstr>Specifying Listeners Concisely</vt:lpstr>
      <vt:lpstr>Example: Changing the Look-and-Feel</vt:lpstr>
      <vt:lpstr>Example: Changing the Look-and-Feel</vt:lpstr>
      <vt:lpstr>Example: Changing the Look-and-Feel</vt:lpstr>
      <vt:lpstr>Example: Changing the Look-and-Feel</vt:lpstr>
      <vt:lpstr>Switching the Look-and-Feel</vt:lpstr>
      <vt:lpstr>Example: Changing the Look-and-Feel</vt:lpstr>
      <vt:lpstr>Listing 1.8 [ platform/PlatformTest.java ]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>Niraj Kumar Pokharel</cp:lastModifiedBy>
  <cp:revision>245</cp:revision>
  <dcterms:created xsi:type="dcterms:W3CDTF">2022-01-02T09:03:02Z</dcterms:created>
  <dcterms:modified xsi:type="dcterms:W3CDTF">2024-06-19T01:56:43Z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13</vt:i4>
  </property>
</Properties>
</file>