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4"/>
          <p:cNvSpPr/>
          <p:nvPr/>
        </p:nvSpPr>
        <p:spPr>
          <a:xfrm>
            <a:off x="0" y="0"/>
            <a:ext cx="10074600" cy="37746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5400000"/>
            <a:ext cx="10074600" cy="2646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Rectangle 40"/>
          <p:cNvSpPr/>
          <p:nvPr/>
        </p:nvSpPr>
        <p:spPr>
          <a:xfrm>
            <a:off x="0" y="0"/>
            <a:ext cx="10074600" cy="12096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Oval 41"/>
          <p:cNvSpPr/>
          <p:nvPr/>
        </p:nvSpPr>
        <p:spPr>
          <a:xfrm>
            <a:off x="9315000" y="5175000"/>
            <a:ext cx="444600" cy="4446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Rectangle 42"/>
          <p:cNvSpPr/>
          <p:nvPr/>
        </p:nvSpPr>
        <p:spPr>
          <a:xfrm>
            <a:off x="9180000" y="5130000"/>
            <a:ext cx="71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E604D7A2-618E-41D0-8426-FB7C56D9867F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0000" y="1035000"/>
            <a:ext cx="9354600" cy="71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Adapter Classes</a:t>
            </a: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600" cy="71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Adapter Classes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4600" cy="40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Not all events are as simple to handle as button clicks.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In a non-toy program, you will want to monitor when the user tries to close the main frame because you don’t want your users to lose unsaved work.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When the user closes the frame, you want to put up a dialog and exit the program only when the user agrees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When the user tries to close a window,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JFrame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object is the source of a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WindowEvent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If you want to catch that event, you must have an appropriate listener object and add it to the frame’s list of window listeners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WindowListener listener = . . .;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frame.addWindowListener(listener);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window listener must be an object of a class that implements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WindowListener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interface. There are actually seven methods in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WindowListener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interface.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frame calls them as the responses to seven distinct events that could happen to a window.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600" cy="71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Adapter Classes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4600" cy="40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names are self-explanatory, except that “iconified” is usually called “minimized” under Windows. Here is the complete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WindowListener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interface: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761760" y="1902240"/>
            <a:ext cx="4408560" cy="302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600" cy="71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Adapter Classes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4600" cy="40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As is always the case in Java, any class that implements an interface must implement all its methods; in this case, that means implementing seven methods.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Recall that we are only interested in one of these seven methods, namely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windowClosing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method.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Of course, we can define a class that implements the interface, add a call to System.exit(0) in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windowClosing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method, and write do-nothing functions for the other six methods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666855" y="3132198"/>
            <a:ext cx="6021585" cy="251980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600" cy="71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Adapter Classes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4600" cy="40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Typing code for six methods that don’t do anything is the kind of tedious busywork that nobody likes.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To simplify this task, each of the AWT listener interfaces that have more than one method comes with a companion adapter class that implements all the methods in the interface but does nothing with them.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For example,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WindowAdapter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class has seven do-nothing methods.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This means the adapter class automatically satisfies the technical requirements that Java imposes for implementing the associated listener interface.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You can extend the adapter class to specify the desired reactions to some, but not all, of the event types in the interface.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(An interface such as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ActionListener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that has only a single method does not need an adapter class.)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Let us make use of the window adapter. We can extend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WindowAdapter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class, inherit six of the do-nothing methods, and override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windowClosing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method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600" cy="71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Adapter Classes</a:t>
            </a:r>
            <a:endParaRPr lang="en-US" sz="2700" b="0" strike="noStrike" spc="-1"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428400" y="1509480"/>
            <a:ext cx="6875280" cy="258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600" cy="71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Adapter Classes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4600" cy="40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Now you can register an object of type Terminator as the event listener: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 		WindowListener listener = new Terminator();</a:t>
            </a:r>
            <a:br/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 		frame.addWindowListener(listener);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Whenever the frame generates a window event, it passes it to the listener object by calling one of its seven methods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Six of those methods do nothing;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windowClosing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method calls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System.exit(0)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, terminating the application.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Creating a listener class that extends the WindowAdapter is an improvement, but we can go even further. 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There is no need to give a name to the listener object. Simply write</a:t>
            </a:r>
            <a:br/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	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frame.addWindowListener(new Terminator());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But why stop there? We can make the listener class into an anonymous inner class of the frame.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600" cy="71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Adapter Classes</a:t>
            </a:r>
            <a:endParaRPr lang="en-US" sz="2700" b="0" strike="noStrike" spc="-1"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288360" y="1364400"/>
            <a:ext cx="6075360" cy="295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600" cy="71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This code does the following: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4600" cy="40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Defines a class without a name that extends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WindowAdapter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class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Adds a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windowClosing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method to that anonymous class (as before, this method exits the program)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Inherits the remaining six do-nothing methods from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WindowAdapter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Creates an object of this class; that object does not have a name, either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Passes that object to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addWindowListener 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method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Again, the syntax for using anonymous inner classes takes some getting used to.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The payoff is that the resulting code is as short as possible.</a:t>
            </a:r>
            <a:endParaRPr lang="en-US" sz="1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NOTE: Nowadays, one would implement do-nothing methods of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</a:rPr>
              <a:t>WindowListener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</a:rPr>
              <a:t> interface as default methods. However, Swing was invented many years before there were default methods.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717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Noto Sans</vt:lpstr>
      <vt:lpstr>Symbol</vt:lpstr>
      <vt:lpstr>Wingdings</vt:lpstr>
      <vt:lpstr>Office Theme</vt:lpstr>
      <vt:lpstr>Office Theme</vt:lpstr>
      <vt:lpstr>Adapter Classes</vt:lpstr>
      <vt:lpstr>Adapter Classes</vt:lpstr>
      <vt:lpstr>Adapter Classes</vt:lpstr>
      <vt:lpstr>Adapter Classes</vt:lpstr>
      <vt:lpstr>Adapter Classes</vt:lpstr>
      <vt:lpstr>Adapter Classes</vt:lpstr>
      <vt:lpstr>Adapter Classes</vt:lpstr>
      <vt:lpstr>Adapter Classes</vt:lpstr>
      <vt:lpstr>This code does the following: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>Niraj Kumar Pokharel</cp:lastModifiedBy>
  <cp:revision>277</cp:revision>
  <dcterms:created xsi:type="dcterms:W3CDTF">2022-01-02T09:03:02Z</dcterms:created>
  <dcterms:modified xsi:type="dcterms:W3CDTF">2024-06-23T02:35:32Z</dcterms:modified>
  <dc:language>en-US</dc:language>
</cp:coreProperties>
</file>