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38E2-A4D0-423D-B3B3-C1550BF91D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DED-31CA-4E67-BBC9-FDA4A425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38E2-A4D0-423D-B3B3-C1550BF91D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DED-31CA-4E67-BBC9-FDA4A425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38E2-A4D0-423D-B3B3-C1550BF91D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DED-31CA-4E67-BBC9-FDA4A425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38E2-A4D0-423D-B3B3-C1550BF91D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DED-31CA-4E67-BBC9-FDA4A425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9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38E2-A4D0-423D-B3B3-C1550BF91D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DED-31CA-4E67-BBC9-FDA4A425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38E2-A4D0-423D-B3B3-C1550BF91D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DED-31CA-4E67-BBC9-FDA4A425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38E2-A4D0-423D-B3B3-C1550BF91D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DED-31CA-4E67-BBC9-FDA4A425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38E2-A4D0-423D-B3B3-C1550BF91D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DED-31CA-4E67-BBC9-FDA4A425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38E2-A4D0-423D-B3B3-C1550BF91D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DED-31CA-4E67-BBC9-FDA4A425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8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38E2-A4D0-423D-B3B3-C1550BF91D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DED-31CA-4E67-BBC9-FDA4A425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38E2-A4D0-423D-B3B3-C1550BF91D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DED-31CA-4E67-BBC9-FDA4A425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38E2-A4D0-423D-B3B3-C1550BF91D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5DED-31CA-4E67-BBC9-FDA4A425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smtClean="0"/>
              <a:t>ML Algorithms usage by Industry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371600"/>
            <a:ext cx="7543800" cy="42672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1.) Customer Segmentation(E-commerce/Banking):</a:t>
            </a:r>
          </a:p>
          <a:p>
            <a:pPr algn="l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Algorithms: clustering, decision trees, logistic regression</a:t>
            </a:r>
          </a:p>
          <a:p>
            <a:pPr algn="l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2.) Recommendation (E-commerce/Finance/Netflix):</a:t>
            </a:r>
          </a:p>
          <a:p>
            <a:pPr algn="l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Algorithms :dimensionality reduction, , Collaborative filtering , Classification and </a:t>
            </a: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Matrix decomposition</a:t>
            </a:r>
          </a:p>
          <a:p>
            <a:pPr algn="l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3.) Time series prediction (Finance):</a:t>
            </a: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Algorithms: ARIMA,CART,Exponential Smoothing</a:t>
            </a:r>
          </a:p>
          <a:p>
            <a:pPr algn="l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4.)  Spam or Ham/Cancer or Benign (Technology/Health care):</a:t>
            </a: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Algorithms: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naive bayes, linear classifiers, tree classifiers (Classification)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3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ML Algorithms usage by Industry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Research</dc:title>
  <dc:creator>Ramesh Katla</dc:creator>
  <cp:lastModifiedBy>Ramesh Katla</cp:lastModifiedBy>
  <cp:revision>2</cp:revision>
  <dcterms:created xsi:type="dcterms:W3CDTF">2018-04-04T03:44:17Z</dcterms:created>
  <dcterms:modified xsi:type="dcterms:W3CDTF">2018-04-04T03:50:24Z</dcterms:modified>
</cp:coreProperties>
</file>