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60" r:id="rId7"/>
    <p:sldId id="259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A3464E6-08C5-4624-B03D-24F57B6423A4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4D2F041-6B19-4291-BDEC-1240EC94ED9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www.jenkins.io/doc/pipeline/tour/hello-worl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71" y="821871"/>
            <a:ext cx="5214257" cy="52142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open-source tool with great community support.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install.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1000+ plugins to ease your work. ...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free of cost.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built with Java and hence, it is portable to all the major platforms.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plug-ins are not compatible with the declarative pipeline syntax.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has many plug-ins in its library, but it seems like they are not maintained by the developer team from time to time. ...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Lots of plug-ins have a problem with the updating process.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918" y="2766218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303" y="2015732"/>
            <a:ext cx="9804552" cy="4170464"/>
          </a:xfrm>
        </p:spPr>
        <p:txBody>
          <a:bodyPr>
            <a:normAutofit fontScale="40000" lnSpcReduction="20000"/>
          </a:bodyPr>
          <a:lstStyle/>
          <a:p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 source automation server.</a:t>
            </a:r>
            <a:endParaRPr lang="en-US" sz="5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automate the parts of software development related to building, testing, and deploying, facilitating continuous integration and continuous delivery. </a:t>
            </a:r>
            <a:endParaRPr lang="en-US" sz="5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Repository: GitHub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510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License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8, Java 11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release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2 February 2011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author(s): </a:t>
            </a:r>
            <a:r>
              <a:rPr lang="en-IN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Kohsuke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Kawaguchi.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install.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configure.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Pluggable with custom Plugins &amp; hence highly extensible.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everything, Jenkins is inherently distributed in nature and hence can support any scale by distributing the workloads across nodes &amp; agents.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used for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2472"/>
          </a:xfrm>
        </p:spPr>
        <p:txBody>
          <a:bodyPr>
            <a:normAutofit fontScale="85000"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 source continuous integration/continuous delivery and deployment (CI/CD) automation software DevOps tool written in the Java programming language. It is used to implement CI/CD workflows, called pipelines.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is a DevOps software development practice where developers regularly merge their code changes into a central repository, after which automated builds and tests are run.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is a software development practice where code changes are automatically prepared for a release to production.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(CD) is a software release process that uses automated testing to validate if changes to a codebase are correct and stable for immediate autonomous deployment to a production environment.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" y="1317830"/>
            <a:ext cx="11809445" cy="5000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common use cases Jenkins is used for</a:t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build jobs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Sanity/Smoke/CI/Regression test jobs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Web/Data Scraping related jobs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 measurement jobs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automation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 jobs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Decoding jobs &amp; many other jobs where software automation will be applicable.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68759"/>
            <a:ext cx="10868607" cy="2341984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is a special type of Jenkins job - simply a sequence of steps controlled by a defined logic - which Orchestrates long-running activities that can span across multiple build agents. It is suitable for building pipelines (formerly known as workflows) and/or organizing complex activities that cannot be easily achieved using a freestyle job.</a:t>
            </a:r>
            <a:endParaRPr lang="en-US" sz="2400" dirty="0">
              <a:solidFill>
                <a:srgbClr val="373E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create your first pipeline </a:t>
            </a:r>
            <a:r>
              <a:rPr lang="en-US" sz="2400" u="none" strike="noStrike" dirty="0">
                <a:solidFill>
                  <a:srgbClr val="0B65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here</a:t>
            </a:r>
            <a:endParaRPr lang="en-US" sz="2400" dirty="0">
              <a:solidFill>
                <a:srgbClr val="373E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effectLst/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4217437"/>
            <a:ext cx="10300996" cy="17865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931" y="298581"/>
            <a:ext cx="9673923" cy="1555174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ways to trigger a Jenkins Job/Pipeline</a:t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53054"/>
            <a:ext cx="9603275" cy="3450613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we can trigger a job in Jenkins. Some of the common ways are as below -</a:t>
            </a:r>
            <a:endParaRPr lang="en-US" sz="2400" b="0" i="0" dirty="0">
              <a:solidFill>
                <a:srgbClr val="373E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an API (POST) request to the target job URL with the required data.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it manually from the Jenkins web application.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it using Jenkins CLI from the master/slave nodes.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Time-based Scheduled Triggers like a </a:t>
            </a:r>
            <a:r>
              <a:rPr lang="en-US" sz="2400" b="0" i="0" dirty="0" err="1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job.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Event-based Triggers like SCM Actions (Git Commit, Pull Requests), </a:t>
            </a:r>
            <a:r>
              <a:rPr lang="en-US" sz="2400" b="0" i="0" dirty="0" err="1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WebHooks</a:t>
            </a: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Upstream/Downstream triggers by other Jenkins jobs.</a:t>
            </a:r>
            <a:endParaRPr lang="en-US" sz="24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14605"/>
            <a:ext cx="9603275" cy="1639150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credential types supported by Jenkins</a:t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 text - A token such as an API token, JSON token, etc.</a:t>
            </a:r>
            <a:endParaRPr lang="en-US" sz="26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 - Basic Authentication can be stored as a credential as well.</a:t>
            </a:r>
            <a:endParaRPr lang="en-US" sz="26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 file - A secret file used to authenticate some secure data services &amp; security handshakes.</a:t>
            </a:r>
            <a:endParaRPr lang="en-US" sz="26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SSH Username with a private key - An SSH public/private key pair for Machine to Machine authentication.</a:t>
            </a:r>
            <a:endParaRPr lang="en-US" sz="26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 - a PKCS#12 certificate file and an optional password.</a:t>
            </a:r>
            <a:endParaRPr lang="en-US" sz="26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Host Certificate Authentication credentials.</a:t>
            </a:r>
            <a:endParaRPr lang="en-US" sz="2600" b="0" i="0" dirty="0">
              <a:solidFill>
                <a:srgbClr val="1A3D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600" b="0" i="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as we can guess, this can be extended to several other extensible credential types like - AWS credential, Azure secrets, etc. using commonly available plugins</a:t>
            </a:r>
            <a:endParaRPr lang="en-US" sz="2600" b="0" i="0" dirty="0">
              <a:solidFill>
                <a:srgbClr val="373E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3869</Words>
  <Application>WPS Presentation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-apple-system</vt:lpstr>
      <vt:lpstr>Segoe Print</vt:lpstr>
      <vt:lpstr>Microsoft YaHei</vt:lpstr>
      <vt:lpstr>Arial Unicode MS</vt:lpstr>
      <vt:lpstr>Gill Sans MT</vt:lpstr>
      <vt:lpstr>Calibri</vt:lpstr>
      <vt:lpstr>Blue Waves</vt:lpstr>
      <vt:lpstr>PowerPoint 演示文稿</vt:lpstr>
      <vt:lpstr>Jenkins</vt:lpstr>
      <vt:lpstr>Jenkins is</vt:lpstr>
      <vt:lpstr>Jenkins used for</vt:lpstr>
      <vt:lpstr>PowerPoint 演示文稿</vt:lpstr>
      <vt:lpstr>  The common use cases Jenkins is used for </vt:lpstr>
      <vt:lpstr>Jenkins Pipeline</vt:lpstr>
      <vt:lpstr>The ways to trigger a Jenkins Job/Pipeline </vt:lpstr>
      <vt:lpstr>The credential types supported by Jenkins </vt:lpstr>
      <vt:lpstr>Advantages of Jenkins</vt:lpstr>
      <vt:lpstr>Disadvantages of Jenkins</vt:lpstr>
      <vt:lpstr>    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lenovo</cp:lastModifiedBy>
  <cp:revision>3</cp:revision>
  <dcterms:created xsi:type="dcterms:W3CDTF">2022-04-01T05:03:00Z</dcterms:created>
  <dcterms:modified xsi:type="dcterms:W3CDTF">2022-04-04T16:11:59Z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0143AEF5DD064905B4A5B14826B77141</vt:lpwstr>
  </property>
  <property fmtid="{D5CDD505-2E9C-101B-9397-08002B2CF9AE}" pid="3" name="KSOProductBuildVer">
    <vt:lpwstr>1033-11.2.0.11042</vt:lpwstr>
  </property>
</Properties>
</file>