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1" r:id="rId4"/>
    <p:sldId id="275" r:id="rId5"/>
    <p:sldId id="276" r:id="rId6"/>
    <p:sldId id="277" r:id="rId7"/>
    <p:sldId id="278" r:id="rId8"/>
    <p:sldId id="283" r:id="rId9"/>
    <p:sldId id="284" r:id="rId10"/>
    <p:sldId id="288" r:id="rId11"/>
    <p:sldId id="289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302" r:id="rId20"/>
    <p:sldId id="304" r:id="rId21"/>
    <p:sldId id="305" r:id="rId22"/>
    <p:sldId id="30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405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fc26798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fc26798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fc267986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fc267986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fc267986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fc267986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fc267986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fc267986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fc26798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fc26798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c267986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c267986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c267986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c267986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fc26798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fc26798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fc267986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fc267986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c267986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c267986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fc2679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fc2679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fc26798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fc26798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fc267986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7fc267986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fc267986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7fc267986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fc26798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fc26798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fc2679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fc2679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fc26798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fc26798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fc26798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fc26798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fc26798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fc26798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fc26798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fc26798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fc26798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fc26798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inbapublicip:56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beats/winlogbeat/winlogbeat-5.6.3-windows-x86_64.zi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tifacts.elastic.co/downloads/beats/winlogbeat/winlogbeat-6.0.0-windows-x86_64.zi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beats/filebeat/filebeat-5.6.4-x86_64.rp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elasticsearch/elasticsearch-5.0.0.de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ELK</a:t>
            </a:r>
            <a:endParaRPr sz="72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69625"/>
            <a:ext cx="9275400" cy="4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Lunch instance of Ubuntu 16.04 2gb 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#wget -qO - https://packages.elastic.co/GPG-KEY-elasticsearch | sudo apt-key add 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 echo "deb https://artifacts.elastic.co/packages/5.x/apt stable main" | sudo tee -a /etc/apt/sources.list.d/elasticsearch-5.x.list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#apt-get install kibana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0" y="6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#vi /etc/kibana/kibana.yml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server.host: private &lt;ipaddress&gt; of kibina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server.name: private &lt;hostname&gt; of kibina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elasticsearch.url: &lt;elasticsearchurl&gt; of  electric search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#service kibana start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/>
              </a:rPr>
              <a:t>http://kinbapublicip:5601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Beats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/>
        </p:nvSpPr>
        <p:spPr>
          <a:xfrm>
            <a:off x="702525" y="10412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Install winlogbeat on windows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98425" y="86150"/>
            <a:ext cx="8979000" cy="49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https://artifacts.elastic.co/downloads/beats/winlogbeat/winlogbeat-5.6.3-windows-x86_64.zip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https://artifacts.elastic.co/downloads/beats/winlogbeat/winlogbeat-6.3.2-windows-x86.zip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Rename to </a:t>
            </a:r>
            <a:r>
              <a:rPr lang="en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winlogbea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t, then copy paste in c://program files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 vi </a:t>
            </a:r>
            <a:r>
              <a:rPr lang="en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winlogbea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t.yml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tags: ["ap-southeast-1"]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globo_environment: production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 the elasticsearch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#----------------------------- Logstash output --------------------------------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output.logstash: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 The Logstash hosts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hosts: ["13.229.50.243:5044"]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762400" cy="4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From powershell install winlogbeat template by using following command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Cd /program files/winlogbeat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Invoke-WebRequest -Method Put -InFile winlogbeat.template.json -Uri  http://54.255.170.251:9200/_template/winlogbeat?pretty -ContentType application/json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From Powershell install winlogbeat service using following command \install-service-winlogbeat.ps1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Start service using start-service winlogbeat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>
            <a:spLocks noGrp="1"/>
          </p:cNvSpPr>
          <p:nvPr>
            <p:ph type="body" idx="1"/>
          </p:nvPr>
        </p:nvSpPr>
        <p:spPr>
          <a:xfrm>
            <a:off x="154975" y="155125"/>
            <a:ext cx="8536200" cy="4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Logtash: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#Services logstash status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#cd /etc/logstash/conf.d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#vi beats.conf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input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beats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port =&gt; "5044"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elasticsearch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hosts =&gt; [ "54.255.170.251:9200" ]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index =&gt; "%{[@metadata][beat]}-%{+YYYY.MM.dd}"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document_type =&gt; "%{[@metadata][type]}"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body" idx="1"/>
          </p:nvPr>
        </p:nvSpPr>
        <p:spPr>
          <a:xfrm>
            <a:off x="129625" y="113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#Cd /usr/share/logstash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#bin/logstash -f /etc/logstash/conf.d/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Service  and restart the Winlogbeat on windows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service  kibana start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http://54.169.238.188:5601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winlogbeat-*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timestap@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Create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3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body" idx="1"/>
          </p:nvPr>
        </p:nvSpPr>
        <p:spPr>
          <a:xfrm>
            <a:off x="169225" y="226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Install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Filebeat on redhat: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0" y="86150"/>
            <a:ext cx="87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LASTIC SEARCH,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OGSTASH,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IBANA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BEATS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body" idx="1"/>
          </p:nvPr>
        </p:nvSpPr>
        <p:spPr>
          <a:xfrm>
            <a:off x="211975" y="368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Lunch redhat instance 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#curl 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L 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" u="sng">
                <a:solidFill>
                  <a:schemeClr val="hlink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https://artifacts.elastic.co/downloads/beats/filebeat/filebeat-5.6.4-x86_64.rpm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#sudo rpm 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vi filebeat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>
                <a:solidFill>
                  <a:srgbClr val="006666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5.6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>
                <a:solidFill>
                  <a:srgbClr val="006666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x86_64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rpm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#cd /etc/filebeat/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>
            <a:spLocks noGrp="1"/>
          </p:cNvSpPr>
          <p:nvPr>
            <p:ph type="body" idx="1"/>
          </p:nvPr>
        </p:nvSpPr>
        <p:spPr>
          <a:xfrm>
            <a:off x="0" y="99725"/>
            <a:ext cx="87183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Vi filebeat.yml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tags: ["ap-southeast-1"]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globo_environment: production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#----------------------------- Logstash output --------------------------------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output.logstash: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 The Logstash hosts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hosts: ["13.229.50.243:5044"]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curl -H 'Content-Type: application/json' -XPUT 'http://52.221.196.45:9200/_template/filebeat' -d@/etc/filebeat/filebeat.template.json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sudo 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etc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init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filebeat start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Open kibana and create pattern 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275"/>
            <a:ext cx="9144001" cy="4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60800" y="123775"/>
            <a:ext cx="9083100" cy="4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Installing ElasticSearch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Lunch the ubuntu 16 Server with 4gb ram,EIP.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install java using(#apt-get install openjdk-8-jre-headless)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Create a directory and download elastic search package                                        #mkdir pkg    #cd pkg    #wget </a:t>
            </a:r>
            <a:r>
              <a:rPr lang="en" sz="2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</a:t>
            </a:r>
            <a:r>
              <a:rPr lang="en" sz="2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ttps://artifacts.elastic.co/downloads/elasticsearch/elasticsearch-5.6.3.deb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#dpkg -i elasticsearch-5.6.3.deb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112225" y="140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Change the vi /etc/elasticsearch/elasticsearch.yml  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cluster.name :  globo-clustering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   Node.name : public DNS of Elasticsreach (in production only       private DNS)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  Network.host :  private ip of elasticsreach 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                                                              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2178775"/>
            <a:ext cx="7934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520600" cy="4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Increase the memory map count by ‚                                                         # sysctl -w vm.max_map_count=262144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Restart  services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# service elasticsearch start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# c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 by executing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http://&lt;ipadress&gt;:9200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SG allow All traffic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 default elasticsearch runs on port 9200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0" y="98125"/>
            <a:ext cx="8520600" cy="4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Logstash:</a:t>
            </a: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520600" cy="49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Lunch instant of Ubuntu 16.04 2gb 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Install java #apt-get install openjdk-8-jre-headless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#wget -qO - https://packages.elastic.co/GPG-KEY-elasticsearch | sudo apt-key add -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#echo "deb https://artifacts.elastic.co/packages/5.x/apt stable main" | sudo tee -a /etc/apt/sources.list.d/elasticsearch-5.x.list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Execute #apt-get update &amp;&amp; apt-get install logstash‛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Logstash is stored in # /usr/share/logstash and move to this directory using cd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Now execute this command #bin/logstash -e "input { stdin {} } output { stdout {} }" enter some value.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83725" y="83875"/>
            <a:ext cx="8520600" cy="4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Kibana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On-screen Show (16:9)</PresentationFormat>
  <Paragraphs>136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ELK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</dc:title>
  <cp:lastModifiedBy>MAHA</cp:lastModifiedBy>
  <cp:revision>1</cp:revision>
  <dcterms:modified xsi:type="dcterms:W3CDTF">2018-08-27T00:13:06Z</dcterms:modified>
</cp:coreProperties>
</file>