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66" r:id="rId4"/>
  </p:sldMasterIdLst>
  <p:notesMasterIdLst>
    <p:notesMasterId r:id="rId14"/>
  </p:notesMasterIdLst>
  <p:handoutMasterIdLst>
    <p:handoutMasterId r:id="rId15"/>
  </p:handoutMasterIdLst>
  <p:sldIdLst>
    <p:sldId id="256" r:id="rId5"/>
    <p:sldId id="277" r:id="rId6"/>
    <p:sldId id="261" r:id="rId7"/>
    <p:sldId id="289" r:id="rId8"/>
    <p:sldId id="291" r:id="rId9"/>
    <p:sldId id="290" r:id="rId10"/>
    <p:sldId id="275" r:id="rId11"/>
    <p:sldId id="258"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D137C962-D7B9-4674-9884-0448F3AFF179}">
          <p14:sldIdLst>
            <p14:sldId id="256"/>
            <p14:sldId id="277"/>
            <p14:sldId id="261"/>
            <p14:sldId id="289"/>
            <p14:sldId id="291"/>
            <p14:sldId id="290"/>
            <p14:sldId id="275"/>
            <p14:sldId id="258"/>
            <p14:sldId id="276"/>
          </p14:sldIdLst>
        </p14:section>
      </p14:sectionLst>
    </p:ex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09" autoAdjust="0"/>
  </p:normalViewPr>
  <p:slideViewPr>
    <p:cSldViewPr snapToGrid="0">
      <p:cViewPr varScale="1">
        <p:scale>
          <a:sx n="113" d="100"/>
          <a:sy n="113" d="100"/>
        </p:scale>
        <p:origin x="510" y="108"/>
      </p:cViewPr>
      <p:guideLst>
        <p:guide orient="horz" pos="33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7/14/2024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7/14/2024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linkedin.com/in/ramesh-kanna-g-325042285" TargetMode="Externa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p:txBody>
          <a:bodyPr/>
          <a:lstStyle/>
          <a:p>
            <a:r>
              <a:rPr lang="en-IN" sz="1800" dirty="0">
                <a:solidFill>
                  <a:prstClr val="black"/>
                </a:solidFill>
                <a:latin typeface="Tenorite (Body)"/>
              </a:rPr>
              <a:t>DYNAMIC WEB APP DEPLOYMENT</a:t>
            </a:r>
            <a:r>
              <a:rPr lang="en-US" sz="2400" dirty="0">
                <a:latin typeface="Tenorite (Body)"/>
              </a:rPr>
              <a:t> </a:t>
            </a:r>
            <a:r>
              <a:rPr lang="en-US" sz="900" dirty="0">
                <a:latin typeface="Tenorite (Body)"/>
              </a:rPr>
              <a:t>by</a:t>
            </a:r>
            <a:endParaRPr lang="en-US" sz="900" dirty="0">
              <a:latin typeface="Tenorite (Body)"/>
              <a:cs typeface="Dubai Medium" panose="020B0603030403030204" pitchFamily="34" charset="-78"/>
            </a:endParaRP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p:txBody>
          <a:bodyPr/>
          <a:lstStyle/>
          <a:p>
            <a:r>
              <a:rPr lang="en-US" dirty="0"/>
              <a:t>Ramesh Kanna G</a:t>
            </a:r>
          </a:p>
        </p:txBody>
      </p:sp>
      <p:sp>
        <p:nvSpPr>
          <p:cNvPr id="4" name="Slide Number Placeholder 3">
            <a:extLst>
              <a:ext uri="{FF2B5EF4-FFF2-40B4-BE49-F238E27FC236}">
                <a16:creationId xmlns:a16="http://schemas.microsoft.com/office/drawing/2014/main" id="{2BEAB02E-3757-4414-80AE-9B94A44EE843}"/>
              </a:ext>
            </a:extLst>
          </p:cNvPr>
          <p:cNvSpPr txBox="1">
            <a:spLocks/>
          </p:cNvSpPr>
          <p:nvPr/>
        </p:nvSpPr>
        <p:spPr>
          <a:xfrm>
            <a:off x="11107371" y="6492875"/>
            <a:ext cx="987552"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z="900" smtClean="0">
                <a:solidFill>
                  <a:schemeClr val="tx1">
                    <a:lumMod val="50000"/>
                    <a:lumOff val="50000"/>
                  </a:schemeClr>
                </a:solidFill>
              </a:rPr>
              <a:pPr/>
              <a:t>1</a:t>
            </a:fld>
            <a:endParaRPr lang="en-US" sz="900" dirty="0">
              <a:solidFill>
                <a:schemeClr val="tx1">
                  <a:lumMod val="50000"/>
                  <a:lumOff val="50000"/>
                </a:schemeClr>
              </a:solidFill>
            </a:endParaRPr>
          </a:p>
        </p:txBody>
      </p:sp>
    </p:spTree>
    <p:extLst>
      <p:ext uri="{BB962C8B-B14F-4D97-AF65-F5344CB8AC3E}">
        <p14:creationId xmlns:p14="http://schemas.microsoft.com/office/powerpoint/2010/main" val="16424253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915834" cy="1325563"/>
          </a:xfrm>
        </p:spPr>
        <p:txBody>
          <a:bodyPr/>
          <a:lstStyle/>
          <a:p>
            <a:r>
              <a:rPr lang="en-US" dirty="0"/>
              <a:t>ABOUT Project</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a:normAutofit/>
          </a:bodyPr>
          <a:lstStyle/>
          <a:p>
            <a:r>
              <a:rPr lang="en-US" dirty="0"/>
              <a:t>The project is a Java-based web application built with Servlet. It processes requests from web browsers, retrieves data from backend systems, and displays information to users on web pages. It runs on servers, allowing users to interact via web interfaces and get updated information as needed</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66371" y="6271684"/>
            <a:ext cx="987552" cy="365125"/>
          </a:xfrm>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Git hub</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IN" dirty="0"/>
              <a:t>AWS EC2</a:t>
            </a:r>
            <a:endParaRPr lang="en-US" dirty="0"/>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Docker</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jenkins</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t>Used for version control in this project, allowing efficient tracking, webhook, and management of code changes</a:t>
            </a:r>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a:lstStyle/>
          <a:p>
            <a:r>
              <a:rPr lang="en-US" dirty="0"/>
              <a:t>Enabling deployment and management of virtual servers for my web applications and workloads</a:t>
            </a:r>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Simplifies application deployment by containerizing software in lightweight, portable containers, ensuring consistency across different environments</a:t>
            </a:r>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normAutofit/>
          </a:bodyPr>
          <a:lstStyle/>
          <a:p>
            <a:r>
              <a:rPr lang="en-US" dirty="0"/>
              <a:t>Automates software development processes through continuous integration and delivery, streamlining build, and deployment workflows</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3</a:t>
            </a:fld>
            <a:endParaRPr lang="en-US" dirty="0"/>
          </a:p>
        </p:txBody>
      </p:sp>
      <p:sp>
        <p:nvSpPr>
          <p:cNvPr id="11" name="Title 1">
            <a:extLst>
              <a:ext uri="{FF2B5EF4-FFF2-40B4-BE49-F238E27FC236}">
                <a16:creationId xmlns:a16="http://schemas.microsoft.com/office/drawing/2014/main" id="{33322823-CECA-4752-92B2-9D29EC505680}"/>
              </a:ext>
              <a:ext uri="{C183D7F6-B498-43B3-948B-1728B52AA6E4}">
                <adec:decorative xmlns:adec="http://schemas.microsoft.com/office/drawing/2017/decorative" val="0"/>
              </a:ext>
            </a:extLst>
          </p:cNvPr>
          <p:cNvSpPr>
            <a:spLocks noGrp="1"/>
          </p:cNvSpPr>
          <p:nvPr>
            <p:ph type="title"/>
          </p:nvPr>
        </p:nvSpPr>
        <p:spPr>
          <a:xfrm>
            <a:off x="2886413" y="122368"/>
            <a:ext cx="5381047" cy="436434"/>
          </a:xfrm>
        </p:spPr>
        <p:txBody>
          <a:bodyPr>
            <a:normAutofit fontScale="90000"/>
          </a:bodyPr>
          <a:lstStyle/>
          <a:p>
            <a:pPr algn="ctr"/>
            <a:r>
              <a:rPr lang="en-US" dirty="0"/>
              <a:t>what I used</a:t>
            </a:r>
          </a:p>
        </p:txBody>
      </p:sp>
      <p:sp>
        <p:nvSpPr>
          <p:cNvPr id="15" name="Text Placeholder 6">
            <a:extLst>
              <a:ext uri="{FF2B5EF4-FFF2-40B4-BE49-F238E27FC236}">
                <a16:creationId xmlns:a16="http://schemas.microsoft.com/office/drawing/2014/main" id="{D5FB2A48-80DA-4875-8ABA-08DB2579A150}"/>
              </a:ext>
            </a:extLst>
          </p:cNvPr>
          <p:cNvSpPr txBox="1">
            <a:spLocks/>
          </p:cNvSpPr>
          <p:nvPr/>
        </p:nvSpPr>
        <p:spPr>
          <a:xfrm>
            <a:off x="3430484" y="509357"/>
            <a:ext cx="4292903" cy="1010842"/>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Concentrating on the deployment process</a:t>
            </a:r>
          </a:p>
        </p:txBody>
      </p:sp>
    </p:spTree>
    <p:extLst>
      <p:ext uri="{BB962C8B-B14F-4D97-AF65-F5344CB8AC3E}">
        <p14:creationId xmlns:p14="http://schemas.microsoft.com/office/powerpoint/2010/main" val="173856168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639454" y="412221"/>
            <a:ext cx="2913092" cy="429061"/>
          </a:xfrm>
        </p:spPr>
        <p:txBody>
          <a:bodyPr>
            <a:noAutofit/>
          </a:bodyPr>
          <a:lstStyle/>
          <a:p>
            <a:pPr algn="ctr"/>
            <a:r>
              <a:rPr lang="en-US" dirty="0"/>
              <a:t>Dockerfile</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0" y="6173787"/>
            <a:ext cx="653143" cy="365125"/>
          </a:xfrm>
        </p:spPr>
        <p:txBody>
          <a:bodyPr/>
          <a:lstStyle/>
          <a:p>
            <a:fld id="{B5CEABB6-07DC-46E8-9B57-56EC44A396E5}" type="slidenum">
              <a:rPr lang="en-US" smtClean="0"/>
              <a:pPr/>
              <a:t>4</a:t>
            </a:fld>
            <a:endParaRPr lang="en-US" dirty="0"/>
          </a:p>
        </p:txBody>
      </p:sp>
      <p:sp>
        <p:nvSpPr>
          <p:cNvPr id="38" name="Title 1">
            <a:extLst>
              <a:ext uri="{FF2B5EF4-FFF2-40B4-BE49-F238E27FC236}">
                <a16:creationId xmlns:a16="http://schemas.microsoft.com/office/drawing/2014/main" id="{737552EB-AC15-49AF-9191-BC7B81FC5D27}"/>
              </a:ext>
            </a:extLst>
          </p:cNvPr>
          <p:cNvSpPr txBox="1">
            <a:spLocks/>
          </p:cNvSpPr>
          <p:nvPr/>
        </p:nvSpPr>
        <p:spPr>
          <a:xfrm>
            <a:off x="8492912" y="223943"/>
            <a:ext cx="1759373" cy="42906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endParaRPr lang="en-IN" sz="1800" dirty="0"/>
          </a:p>
        </p:txBody>
      </p:sp>
      <p:pic>
        <p:nvPicPr>
          <p:cNvPr id="43" name="Picture 42">
            <a:extLst>
              <a:ext uri="{FF2B5EF4-FFF2-40B4-BE49-F238E27FC236}">
                <a16:creationId xmlns:a16="http://schemas.microsoft.com/office/drawing/2014/main" id="{330C62D6-F981-439C-8DB1-DB04C184B0E3}"/>
              </a:ext>
            </a:extLst>
          </p:cNvPr>
          <p:cNvPicPr>
            <a:picLocks noChangeAspect="1"/>
          </p:cNvPicPr>
          <p:nvPr/>
        </p:nvPicPr>
        <p:blipFill>
          <a:blip r:embed="rId2"/>
          <a:stretch>
            <a:fillRect/>
          </a:stretch>
        </p:blipFill>
        <p:spPr>
          <a:xfrm>
            <a:off x="2232832" y="1148616"/>
            <a:ext cx="7461501" cy="5207734"/>
          </a:xfrm>
          <a:prstGeom prst="rect">
            <a:avLst/>
          </a:prstGeom>
        </p:spPr>
      </p:pic>
    </p:spTree>
    <p:extLst>
      <p:ext uri="{BB962C8B-B14F-4D97-AF65-F5344CB8AC3E}">
        <p14:creationId xmlns:p14="http://schemas.microsoft.com/office/powerpoint/2010/main" val="18449418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3540125" y="280986"/>
            <a:ext cx="5111750" cy="574675"/>
          </a:xfrm>
        </p:spPr>
        <p:txBody>
          <a:bodyPr/>
          <a:lstStyle/>
          <a:p>
            <a:pPr algn="ctr"/>
            <a:r>
              <a:rPr lang="en-US" dirty="0"/>
              <a:t>Jenkinsfile</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5</a:t>
            </a:fld>
            <a:endParaRPr lang="en-US" dirty="0"/>
          </a:p>
        </p:txBody>
      </p:sp>
      <p:pic>
        <p:nvPicPr>
          <p:cNvPr id="16" name="Picture 15">
            <a:extLst>
              <a:ext uri="{FF2B5EF4-FFF2-40B4-BE49-F238E27FC236}">
                <a16:creationId xmlns:a16="http://schemas.microsoft.com/office/drawing/2014/main" id="{829E0A17-B174-4FC8-8024-09AED99F549F}"/>
              </a:ext>
            </a:extLst>
          </p:cNvPr>
          <p:cNvPicPr>
            <a:picLocks noChangeAspect="1"/>
          </p:cNvPicPr>
          <p:nvPr/>
        </p:nvPicPr>
        <p:blipFill>
          <a:blip r:embed="rId2"/>
          <a:stretch>
            <a:fillRect/>
          </a:stretch>
        </p:blipFill>
        <p:spPr>
          <a:xfrm>
            <a:off x="2232831" y="1148616"/>
            <a:ext cx="7461502" cy="5207734"/>
          </a:xfrm>
          <a:prstGeom prst="rect">
            <a:avLst/>
          </a:prstGeom>
        </p:spPr>
      </p:pic>
    </p:spTree>
    <p:extLst>
      <p:ext uri="{BB962C8B-B14F-4D97-AF65-F5344CB8AC3E}">
        <p14:creationId xmlns:p14="http://schemas.microsoft.com/office/powerpoint/2010/main" val="64656442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838200" y="373593"/>
            <a:ext cx="10515600" cy="481541"/>
          </a:xfrm>
        </p:spPr>
        <p:txBody>
          <a:bodyPr/>
          <a:lstStyle/>
          <a:p>
            <a:pPr algn="ctr"/>
            <a:r>
              <a:rPr lang="en-US" dirty="0"/>
              <a:t>Jenkinsfile</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p:txBody>
          <a:bodyPr/>
          <a:lstStyle/>
          <a:p>
            <a:fld id="{B5CEABB6-07DC-46E8-9B57-56EC44A396E5}" type="slidenum">
              <a:rPr lang="en-US" smtClean="0"/>
              <a:pPr/>
              <a:t>6</a:t>
            </a:fld>
            <a:endParaRPr lang="en-US" dirty="0"/>
          </a:p>
        </p:txBody>
      </p:sp>
      <p:pic>
        <p:nvPicPr>
          <p:cNvPr id="7" name="Picture 6">
            <a:extLst>
              <a:ext uri="{FF2B5EF4-FFF2-40B4-BE49-F238E27FC236}">
                <a16:creationId xmlns:a16="http://schemas.microsoft.com/office/drawing/2014/main" id="{FC1F20B5-3D27-4238-8B5F-734906075FB7}"/>
              </a:ext>
            </a:extLst>
          </p:cNvPr>
          <p:cNvPicPr>
            <a:picLocks noChangeAspect="1"/>
          </p:cNvPicPr>
          <p:nvPr/>
        </p:nvPicPr>
        <p:blipFill>
          <a:blip r:embed="rId2"/>
          <a:stretch>
            <a:fillRect/>
          </a:stretch>
        </p:blipFill>
        <p:spPr>
          <a:xfrm>
            <a:off x="2232831" y="1149439"/>
            <a:ext cx="7461502" cy="5206911"/>
          </a:xfrm>
          <a:prstGeom prst="rect">
            <a:avLst/>
          </a:prstGeom>
        </p:spPr>
      </p:pic>
    </p:spTree>
    <p:extLst>
      <p:ext uri="{BB962C8B-B14F-4D97-AF65-F5344CB8AC3E}">
        <p14:creationId xmlns:p14="http://schemas.microsoft.com/office/powerpoint/2010/main" val="259394145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Title 1">
            <a:extLst>
              <a:ext uri="{FF2B5EF4-FFF2-40B4-BE49-F238E27FC236}">
                <a16:creationId xmlns:a16="http://schemas.microsoft.com/office/drawing/2014/main" id="{73C35C7E-92E0-4BAB-866C-EA038ED3446A}"/>
              </a:ext>
            </a:extLst>
          </p:cNvPr>
          <p:cNvSpPr txBox="1">
            <a:spLocks/>
          </p:cNvSpPr>
          <p:nvPr/>
        </p:nvSpPr>
        <p:spPr>
          <a:xfrm>
            <a:off x="4006215" y="295950"/>
            <a:ext cx="4179570" cy="101016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pPr algn="ctr"/>
            <a:r>
              <a:rPr lang="en-IN" sz="3600" dirty="0">
                <a:solidFill>
                  <a:schemeClr val="bg1">
                    <a:lumMod val="75000"/>
                    <a:lumOff val="25000"/>
                  </a:schemeClr>
                </a:solidFill>
                <a:latin typeface="Tenorite (Headings)"/>
              </a:rPr>
              <a:t>Webpage look</a:t>
            </a:r>
            <a:endParaRPr lang="en-IN" dirty="0">
              <a:solidFill>
                <a:schemeClr val="bg1">
                  <a:lumMod val="75000"/>
                  <a:lumOff val="25000"/>
                </a:schemeClr>
              </a:solidFill>
              <a:latin typeface="Tenorite (Headings)"/>
            </a:endParaRPr>
          </a:p>
        </p:txBody>
      </p:sp>
      <p:pic>
        <p:nvPicPr>
          <p:cNvPr id="239" name="Picture 238">
            <a:extLst>
              <a:ext uri="{FF2B5EF4-FFF2-40B4-BE49-F238E27FC236}">
                <a16:creationId xmlns:a16="http://schemas.microsoft.com/office/drawing/2014/main" id="{BCE0CD33-551B-4700-AC70-C521BE7F4E60}"/>
              </a:ext>
            </a:extLst>
          </p:cNvPr>
          <p:cNvPicPr>
            <a:picLocks noChangeAspect="1"/>
          </p:cNvPicPr>
          <p:nvPr/>
        </p:nvPicPr>
        <p:blipFill>
          <a:blip r:embed="rId2"/>
          <a:stretch>
            <a:fillRect/>
          </a:stretch>
        </p:blipFill>
        <p:spPr>
          <a:xfrm>
            <a:off x="1309688" y="1177449"/>
            <a:ext cx="9572624" cy="538460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 name="Slide Number Placeholder 3">
            <a:extLst>
              <a:ext uri="{FF2B5EF4-FFF2-40B4-BE49-F238E27FC236}">
                <a16:creationId xmlns:a16="http://schemas.microsoft.com/office/drawing/2014/main" id="{3961756A-1D28-4405-92F2-D16C4503B01B}"/>
              </a:ext>
            </a:extLst>
          </p:cNvPr>
          <p:cNvSpPr>
            <a:spLocks noGrp="1"/>
          </p:cNvSpPr>
          <p:nvPr>
            <p:ph type="sldNum" sz="quarter" idx="12"/>
          </p:nvPr>
        </p:nvSpPr>
        <p:spPr>
          <a:xfrm>
            <a:off x="10750021" y="6264658"/>
            <a:ext cx="987552" cy="365125"/>
          </a:xfrm>
        </p:spPr>
        <p:txBody>
          <a:bodyPr/>
          <a:lstStyle/>
          <a:p>
            <a:fld id="{19B51A1E-902D-48AF-9020-955120F399B6}" type="slidenum">
              <a:rPr lang="en-US" smtClean="0"/>
              <a:pPr/>
              <a:t>7</a:t>
            </a:fld>
            <a:endParaRPr lang="en-US" dirty="0"/>
          </a:p>
        </p:txBody>
      </p:sp>
    </p:spTree>
    <p:extLst>
      <p:ext uri="{BB962C8B-B14F-4D97-AF65-F5344CB8AC3E}">
        <p14:creationId xmlns:p14="http://schemas.microsoft.com/office/powerpoint/2010/main" val="920173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238875" y="1637785"/>
            <a:ext cx="4179570" cy="1010165"/>
          </a:xfrm>
        </p:spPr>
        <p:txBody>
          <a:bodyPr/>
          <a:lstStyle/>
          <a:p>
            <a:r>
              <a:rPr lang="en-US" sz="3600" dirty="0"/>
              <a:t>achievement</a:t>
            </a:r>
            <a:endParaRPr lang="en-US" dirty="0"/>
          </a:p>
        </p:txBody>
      </p:sp>
      <p:sp>
        <p:nvSpPr>
          <p:cNvPr id="3" name="Text Placeholder 6">
            <a:extLst>
              <a:ext uri="{FF2B5EF4-FFF2-40B4-BE49-F238E27FC236}">
                <a16:creationId xmlns:a16="http://schemas.microsoft.com/office/drawing/2014/main" id="{97A4BCAC-978E-4FEB-92B4-0B11E1FAB800}"/>
              </a:ext>
            </a:extLst>
          </p:cNvPr>
          <p:cNvSpPr txBox="1">
            <a:spLocks/>
          </p:cNvSpPr>
          <p:nvPr/>
        </p:nvSpPr>
        <p:spPr>
          <a:xfrm>
            <a:off x="6238875" y="2829439"/>
            <a:ext cx="4751070" cy="327660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This project includes deploying a Java web application using Servlets with efficiency and automation</a:t>
            </a:r>
          </a:p>
          <a:p>
            <a:r>
              <a:rPr lang="en-US" sz="1400" dirty="0"/>
              <a:t>It involves setting up continuous integration and deployment pipelines using Jenkins and Dockerfile</a:t>
            </a:r>
          </a:p>
          <a:p>
            <a:r>
              <a:rPr lang="en-US" sz="1400" dirty="0"/>
              <a:t>This setup ensures streamlined building, packaging, and deployment processes, optimizing resource utilization and enhancing scalability. Deployed on a server environment</a:t>
            </a:r>
          </a:p>
          <a:p>
            <a:r>
              <a:rPr lang="en-US" sz="1400" dirty="0"/>
              <a:t>The application facilitates seamless interaction with users via web browsers, ensuring reliable and responsive access to dynamic data</a:t>
            </a:r>
          </a:p>
        </p:txBody>
      </p:sp>
      <p:sp>
        <p:nvSpPr>
          <p:cNvPr id="5" name="Slide Number Placeholder 5">
            <a:extLst>
              <a:ext uri="{FF2B5EF4-FFF2-40B4-BE49-F238E27FC236}">
                <a16:creationId xmlns:a16="http://schemas.microsoft.com/office/drawing/2014/main" id="{F54D7163-2D1F-417E-B7AB-A19CC4787AC7}"/>
              </a:ext>
            </a:extLst>
          </p:cNvPr>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schemeClr val="tx1">
                    <a:lumMod val="50000"/>
                    <a:lumOff val="50000"/>
                  </a:schemeClr>
                </a:solidFill>
              </a:rPr>
              <a:t>		         8</a:t>
            </a:r>
          </a:p>
        </p:txBody>
      </p:sp>
    </p:spTree>
    <p:extLst>
      <p:ext uri="{BB962C8B-B14F-4D97-AF65-F5344CB8AC3E}">
        <p14:creationId xmlns:p14="http://schemas.microsoft.com/office/powerpoint/2010/main" val="70778917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Ramesh Kanna G</a:t>
            </a:r>
          </a:p>
          <a:p>
            <a:r>
              <a:rPr lang="en-US" dirty="0"/>
              <a:t>94424 03868</a:t>
            </a:r>
          </a:p>
          <a:p>
            <a:r>
              <a:rPr lang="en-US" dirty="0"/>
              <a:t>rameshkkanna841@gmail.com</a:t>
            </a:r>
          </a:p>
          <a:p>
            <a:r>
              <a:rPr lang="en-US" i="1" dirty="0">
                <a:solidFill>
                  <a:schemeClr val="accent5">
                    <a:lumMod val="75000"/>
                  </a:schemeClr>
                </a:solidFill>
                <a:hlinkClick r:id="rId2" action="ppaction://hlinkfile">
                  <a:extLst>
                    <a:ext uri="{A12FA001-AC4F-418D-AE19-62706E023703}">
                      <ahyp:hlinkClr xmlns:ahyp="http://schemas.microsoft.com/office/drawing/2018/hyperlinkcolor" val="tx"/>
                    </a:ext>
                  </a:extLst>
                </a:hlinkClick>
              </a:rPr>
              <a:t>LinkedIn.rameshkanna.In</a:t>
            </a:r>
            <a:endParaRPr lang="en-US" i="1" dirty="0">
              <a:solidFill>
                <a:schemeClr val="accent5">
                  <a:lumMod val="75000"/>
                </a:schemeClr>
              </a:solidFill>
            </a:endParaRP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24364939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6E94D4DF-24E6-4758-8701-2C20AC2BF2DD}" vid="{D9C778EE-A573-4D68-89BA-A3DB5F810E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5BFCE94-6EC9-4D8E-89B6-C22DE7AD70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C8B084D-D430-4822-B3CB-DEADB2E7A5FC}">
  <ds:schemaRefs>
    <ds:schemaRef ds:uri="http://schemas.microsoft.com/sharepoint/v3/contenttype/forms"/>
  </ds:schemaRefs>
</ds:datastoreItem>
</file>

<file path=customXml/itemProps3.xml><?xml version="1.0" encoding="utf-8"?>
<ds:datastoreItem xmlns:ds="http://schemas.openxmlformats.org/officeDocument/2006/customXml" ds:itemID="{211845F9-C5F4-4AA5-BA9E-EC2182E9148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245</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Tenorite</vt:lpstr>
      <vt:lpstr>Tenorite (Body)</vt:lpstr>
      <vt:lpstr>Tenorite (Headings)</vt:lpstr>
      <vt:lpstr>Monoline</vt:lpstr>
      <vt:lpstr>DYNAMIC WEB APP DEPLOYMENT by</vt:lpstr>
      <vt:lpstr>ABOUT Project</vt:lpstr>
      <vt:lpstr>what I used</vt:lpstr>
      <vt:lpstr>Dockerfile</vt:lpstr>
      <vt:lpstr>Jenkinsfile</vt:lpstr>
      <vt:lpstr>Jenkinsfile</vt:lpstr>
      <vt:lpstr>PowerPoint Presentation</vt:lpstr>
      <vt:lpstr>achievement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2023-07-24T01:11:48Z</dcterms:created>
  <dcterms:modified xsi:type="dcterms:W3CDTF">2024-07-14T13:34:23Z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