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600151" y="1644018"/>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GB" sz="2400" dirty="0">
                <a:solidFill>
                  <a:schemeClr val="dk1"/>
                </a:solidFill>
                <a:latin typeface="Calibri"/>
                <a:ea typeface="Calibri"/>
                <a:cs typeface="Calibri"/>
                <a:sym typeface="Calibri"/>
              </a:rPr>
              <a:t> RAMESH BABU.T</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GB" sz="2400" dirty="0">
                <a:solidFill>
                  <a:schemeClr val="dk1"/>
                </a:solidFill>
                <a:latin typeface="Calibri"/>
                <a:ea typeface="Calibri"/>
                <a:cs typeface="Calibri"/>
                <a:sym typeface="Calibri"/>
              </a:rPr>
              <a:t>312208010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t>
            </a:r>
            <a:r>
              <a:rPr lang="en-GB" sz="2400" dirty="0">
                <a:solidFill>
                  <a:schemeClr val="dk1"/>
                </a:solidFill>
                <a:latin typeface="Calibri"/>
                <a:ea typeface="Calibri"/>
                <a:cs typeface="Calibri"/>
                <a:sym typeface="Calibri"/>
              </a:rPr>
              <a:t> asunm1325312208010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a:t>
            </a:r>
            <a:r>
              <a:rPr lang="en-GB" sz="2400" dirty="0">
                <a:solidFill>
                  <a:schemeClr val="dk1"/>
                </a:solidFill>
                <a:latin typeface="Calibri"/>
                <a:ea typeface="Calibri"/>
                <a:cs typeface="Calibri"/>
                <a:sym typeface="Calibri"/>
              </a:rPr>
              <a:t>B.COM COMMERCE SHIFT-1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Sanjay S</cp:lastModifiedBy>
  <cp:revision>3</cp:revision>
  <dcterms:modified xsi:type="dcterms:W3CDTF">2024-08-30T06:28:50Z</dcterms:modified>
</cp:coreProperties>
</file>