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F486-20A1-402D-B99F-4626519DC653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5A55-AD97-45F1-9186-9D027D7A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7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F486-20A1-402D-B99F-4626519DC653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5A55-AD97-45F1-9186-9D027D7A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5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F486-20A1-402D-B99F-4626519DC653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5A55-AD97-45F1-9186-9D027D7A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1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F486-20A1-402D-B99F-4626519DC653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5A55-AD97-45F1-9186-9D027D7A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1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F486-20A1-402D-B99F-4626519DC653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5A55-AD97-45F1-9186-9D027D7A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F486-20A1-402D-B99F-4626519DC653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5A55-AD97-45F1-9186-9D027D7A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2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F486-20A1-402D-B99F-4626519DC653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5A55-AD97-45F1-9186-9D027D7A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0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F486-20A1-402D-B99F-4626519DC653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5A55-AD97-45F1-9186-9D027D7A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3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F486-20A1-402D-B99F-4626519DC653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5A55-AD97-45F1-9186-9D027D7A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6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F486-20A1-402D-B99F-4626519DC653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5A55-AD97-45F1-9186-9D027D7A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0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F486-20A1-402D-B99F-4626519DC653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5A55-AD97-45F1-9186-9D027D7A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3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6F486-20A1-402D-B99F-4626519DC653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D5A55-AD97-45F1-9186-9D027D7A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2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PowerShell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Microsoft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6177566" cy="809468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PowerShell-Scripting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6269" y="2159604"/>
            <a:ext cx="9667741" cy="335255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 </a:t>
            </a:r>
            <a:r>
              <a:rPr lang="en-US" dirty="0"/>
              <a:t>Shell is a user interface that gives access to various services of an Operating System.</a:t>
            </a:r>
          </a:p>
          <a:p>
            <a:pPr algn="l"/>
            <a:r>
              <a:rPr lang="en-US" dirty="0"/>
              <a:t>  </a:t>
            </a:r>
          </a:p>
          <a:p>
            <a:pPr algn="l"/>
            <a:r>
              <a:rPr lang="en-US" dirty="0"/>
              <a:t>Windows PowerShell is a Shell Developed by Microsoft for the purpose of Task Automation &amp; Configuration Management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5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0056" y="491298"/>
            <a:ext cx="6448023" cy="1118561"/>
          </a:xfrm>
        </p:spPr>
        <p:txBody>
          <a:bodyPr/>
          <a:lstStyle/>
          <a:p>
            <a:r>
              <a:rPr lang="en-US" dirty="0" smtClean="0"/>
              <a:t>PowerShell Versions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3695" y="1803042"/>
            <a:ext cx="9410163" cy="291062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PowerShell is almost eight years old, and five different PowerShell versions are currently available. 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/>
              <a:t>PowerShell 2.0 and PowerShell 3.0 were major releases, with many new important features. </a:t>
            </a:r>
            <a:endParaRPr lang="en-US" dirty="0" smtClean="0"/>
          </a:p>
          <a:p>
            <a:pPr algn="l"/>
            <a:r>
              <a:rPr lang="en-US" dirty="0" smtClean="0"/>
              <a:t>PowerShell </a:t>
            </a:r>
            <a:r>
              <a:rPr lang="en-US" dirty="0"/>
              <a:t>4.0 was only released one year after PowerShell 3.0. Thus, we couldn’t expect too many enhancements. Its main new feature is Desired State Configuration (DSC), a new platform for managing Windows services and their environment.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538" y="195084"/>
            <a:ext cx="7813184" cy="706437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PowerShell and Windows versions</a:t>
            </a:r>
            <a:endParaRPr lang="en-US" sz="4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54" y="901521"/>
            <a:ext cx="7293421" cy="582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5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909" y="1421260"/>
            <a:ext cx="10515600" cy="3859078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psversiontable</a:t>
            </a:r>
            <a:r>
              <a:rPr lang="en-US" dirty="0" smtClean="0"/>
              <a:t> – to know the Ps version</a:t>
            </a:r>
          </a:p>
          <a:p>
            <a:endParaRPr lang="en-US" dirty="0"/>
          </a:p>
          <a:p>
            <a:r>
              <a:rPr lang="en-US" dirty="0" smtClean="0"/>
              <a:t>F5 – Run script</a:t>
            </a:r>
          </a:p>
          <a:p>
            <a:r>
              <a:rPr lang="en-US" dirty="0" smtClean="0"/>
              <a:t>F8 – Run Selected</a:t>
            </a:r>
          </a:p>
          <a:p>
            <a:r>
              <a:rPr lang="en-US" dirty="0" smtClean="0"/>
              <a:t>F9 – Toggle point /Debug break point </a:t>
            </a:r>
          </a:p>
          <a:p>
            <a:r>
              <a:rPr lang="en-US" dirty="0" smtClean="0"/>
              <a:t>F10 – Step Over</a:t>
            </a:r>
          </a:p>
          <a:p>
            <a:r>
              <a:rPr lang="en-US" dirty="0" smtClean="0"/>
              <a:t>F11 – </a:t>
            </a:r>
            <a:r>
              <a:rPr lang="en-US" smtClean="0"/>
              <a:t>Step Into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54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132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PowerShell Intro</vt:lpstr>
      <vt:lpstr>PowerShell-Scripting</vt:lpstr>
      <vt:lpstr>PowerShell Versions</vt:lpstr>
      <vt:lpstr>PowerShell and Windows versions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reddy</dc:creator>
  <cp:lastModifiedBy>Microsoft account</cp:lastModifiedBy>
  <cp:revision>6</cp:revision>
  <dcterms:created xsi:type="dcterms:W3CDTF">2017-06-04T03:26:15Z</dcterms:created>
  <dcterms:modified xsi:type="dcterms:W3CDTF">2017-10-21T04:20:48Z</dcterms:modified>
</cp:coreProperties>
</file>