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PowerShell -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Variable,Pipelining,Write-host,Write-output,Out-file,redirecting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297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984" y="1504816"/>
            <a:ext cx="5953125" cy="4286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05902" y="5911403"/>
            <a:ext cx="646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: Get-Service </a:t>
            </a:r>
            <a:r>
              <a:rPr lang="en-US" dirty="0"/>
              <a:t>| Where {$_.Status –</a:t>
            </a:r>
            <a:r>
              <a:rPr lang="en-US" dirty="0" err="1"/>
              <a:t>eq</a:t>
            </a:r>
            <a:r>
              <a:rPr lang="en-US" dirty="0"/>
              <a:t> "running"} </a:t>
            </a:r>
          </a:p>
        </p:txBody>
      </p:sp>
    </p:spTree>
    <p:extLst>
      <p:ext uri="{BB962C8B-B14F-4D97-AF65-F5344CB8AC3E}">
        <p14:creationId xmlns:p14="http://schemas.microsoft.com/office/powerpoint/2010/main" val="2635486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1381" y="940158"/>
            <a:ext cx="658225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Write-Host vs. Write-Output </a:t>
            </a:r>
            <a:endParaRPr lang="en-US" b="1" dirty="0" smtClean="0"/>
          </a:p>
          <a:p>
            <a:endParaRPr lang="en-US" dirty="0"/>
          </a:p>
          <a:p>
            <a:r>
              <a:rPr lang="en-US" dirty="0"/>
              <a:t>Write-Host skips the pipeline </a:t>
            </a:r>
            <a:endParaRPr lang="en-US" dirty="0" smtClean="0"/>
          </a:p>
          <a:p>
            <a:r>
              <a:rPr lang="en-US" dirty="0" smtClean="0"/>
              <a:t>– Writes </a:t>
            </a:r>
            <a:r>
              <a:rPr lang="en-US" dirty="0"/>
              <a:t>to the console or hosting application  </a:t>
            </a:r>
          </a:p>
          <a:p>
            <a:r>
              <a:rPr lang="en-US" dirty="0" smtClean="0"/>
              <a:t>– </a:t>
            </a:r>
            <a:r>
              <a:rPr lang="en-US" dirty="0"/>
              <a:t>Can’t be redirected  </a:t>
            </a:r>
          </a:p>
          <a:p>
            <a:r>
              <a:rPr lang="en-US" dirty="0" smtClean="0"/>
              <a:t>– </a:t>
            </a:r>
            <a:r>
              <a:rPr lang="en-US" dirty="0"/>
              <a:t>NO OBJECTS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Write-Output writes the pipeline – Preferred behavior  </a:t>
            </a:r>
          </a:p>
          <a:p>
            <a:r>
              <a:rPr lang="en-US" dirty="0"/>
              <a:t>– Commands implicitly write pipelined output  </a:t>
            </a:r>
          </a:p>
          <a:p>
            <a:r>
              <a:rPr lang="en-US" dirty="0"/>
              <a:t>– Test by piping expression to Get-Member  </a:t>
            </a:r>
          </a:p>
          <a:p>
            <a:r>
              <a:rPr lang="en-US" dirty="0"/>
              <a:t>•Watch for –</a:t>
            </a:r>
            <a:r>
              <a:rPr lang="en-US" dirty="0" err="1"/>
              <a:t>Passthru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–Some </a:t>
            </a:r>
            <a:r>
              <a:rPr lang="en-US" dirty="0"/>
              <a:t>commands don’t write to the pipeline by default  </a:t>
            </a:r>
          </a:p>
          <a:p>
            <a:r>
              <a:rPr lang="en-US" dirty="0" smtClean="0"/>
              <a:t>PS </a:t>
            </a:r>
            <a:r>
              <a:rPr lang="en-US" dirty="0"/>
              <a:t>C:\&gt; Stop-Service </a:t>
            </a:r>
            <a:r>
              <a:rPr lang="en-US" dirty="0" err="1"/>
              <a:t>wuauserv</a:t>
            </a:r>
            <a:r>
              <a:rPr lang="en-US" dirty="0"/>
              <a:t> -</a:t>
            </a:r>
            <a:r>
              <a:rPr lang="en-US" dirty="0" err="1"/>
              <a:t>passthru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15865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373" y="1312840"/>
            <a:ext cx="6862519" cy="435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829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749" y="1022126"/>
            <a:ext cx="6593916" cy="511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210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4106" y="2009105"/>
            <a:ext cx="923682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Subexpressions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dirty="0" smtClean="0"/>
              <a:t>Use </a:t>
            </a:r>
            <a:r>
              <a:rPr lang="en-US" dirty="0"/>
              <a:t>parentheses to control pipelined </a:t>
            </a:r>
            <a:r>
              <a:rPr lang="en-US" dirty="0" smtClean="0"/>
              <a:t>execution</a:t>
            </a:r>
          </a:p>
          <a:p>
            <a:r>
              <a:rPr lang="en-US" dirty="0" smtClean="0"/>
              <a:t> </a:t>
            </a:r>
            <a:r>
              <a:rPr lang="en-US" dirty="0"/>
              <a:t>•PS C:\&gt; get-service </a:t>
            </a:r>
            <a:r>
              <a:rPr lang="en-US" dirty="0" err="1"/>
              <a:t>wuauserv</a:t>
            </a:r>
            <a:r>
              <a:rPr lang="en-US" dirty="0"/>
              <a:t> –computer (get-content c:\work\computers.txt) 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You </a:t>
            </a:r>
            <a:r>
              <a:rPr lang="en-US" dirty="0"/>
              <a:t>can reference object properties as </a:t>
            </a:r>
            <a:r>
              <a:rPr lang="en-US" dirty="0" err="1"/>
              <a:t>subexpressions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•</a:t>
            </a:r>
            <a:r>
              <a:rPr lang="en-US" dirty="0"/>
              <a:t>PS C:\&gt; $svc = get-service browser  </a:t>
            </a:r>
          </a:p>
          <a:p>
            <a:r>
              <a:rPr lang="en-US" dirty="0"/>
              <a:t>•PS C:\&gt; "The $($</a:t>
            </a:r>
            <a:r>
              <a:rPr lang="en-US" dirty="0" err="1"/>
              <a:t>svc.displayname</a:t>
            </a:r>
            <a:r>
              <a:rPr lang="en-US" dirty="0"/>
              <a:t>) service is $($</a:t>
            </a:r>
            <a:r>
              <a:rPr lang="en-US" dirty="0" err="1"/>
              <a:t>svc.status</a:t>
            </a:r>
            <a:r>
              <a:rPr lang="en-US" dirty="0"/>
              <a:t>)"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581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7746" y="1854558"/>
            <a:ext cx="741581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Redirecting Output</a:t>
            </a:r>
          </a:p>
          <a:p>
            <a:r>
              <a:rPr lang="en-US" dirty="0" smtClean="0"/>
              <a:t>•</a:t>
            </a:r>
            <a:r>
              <a:rPr lang="en-US" dirty="0"/>
              <a:t>Using </a:t>
            </a:r>
            <a:r>
              <a:rPr lang="en-US" dirty="0" smtClean="0"/>
              <a:t>Out-File</a:t>
            </a:r>
          </a:p>
          <a:p>
            <a:r>
              <a:rPr lang="en-US" dirty="0" smtClean="0"/>
              <a:t> </a:t>
            </a:r>
            <a:r>
              <a:rPr lang="en-US" dirty="0"/>
              <a:t>– Use –Append to add to a </a:t>
            </a:r>
            <a:r>
              <a:rPr lang="en-US" dirty="0" smtClean="0"/>
              <a:t>file</a:t>
            </a:r>
            <a:endParaRPr lang="en-US" dirty="0"/>
          </a:p>
          <a:p>
            <a:r>
              <a:rPr lang="en-US" dirty="0" smtClean="0"/>
              <a:t>•</a:t>
            </a:r>
            <a:r>
              <a:rPr lang="en-US" dirty="0"/>
              <a:t>Tee-Object </a:t>
            </a:r>
            <a:endParaRPr lang="en-US" dirty="0" smtClean="0"/>
          </a:p>
          <a:p>
            <a:r>
              <a:rPr lang="en-US" dirty="0" smtClean="0"/>
              <a:t>– </a:t>
            </a:r>
            <a:r>
              <a:rPr lang="en-US" dirty="0"/>
              <a:t>Send to pipeline and a </a:t>
            </a:r>
            <a:r>
              <a:rPr lang="en-US" dirty="0" smtClean="0"/>
              <a:t>file</a:t>
            </a:r>
          </a:p>
          <a:p>
            <a:r>
              <a:rPr lang="en-US" dirty="0" smtClean="0"/>
              <a:t> </a:t>
            </a:r>
            <a:r>
              <a:rPr lang="en-US" dirty="0"/>
              <a:t>– Send to pipeline and a variable  </a:t>
            </a:r>
          </a:p>
          <a:p>
            <a:r>
              <a:rPr lang="en-US" dirty="0"/>
              <a:t>•Out* </a:t>
            </a:r>
            <a:r>
              <a:rPr lang="en-US" dirty="0" err="1"/>
              <a:t>cmdlets</a:t>
            </a:r>
            <a:r>
              <a:rPr lang="en-US" dirty="0"/>
              <a:t> should be at the end of your expression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• </a:t>
            </a:r>
            <a:r>
              <a:rPr lang="en-US" dirty="0"/>
              <a:t>PS C:\&gt; </a:t>
            </a:r>
            <a:r>
              <a:rPr lang="en-US" dirty="0" err="1"/>
              <a:t>dir</a:t>
            </a:r>
            <a:r>
              <a:rPr lang="en-US" dirty="0"/>
              <a:t> –file -hidden | </a:t>
            </a:r>
            <a:r>
              <a:rPr lang="en-US" dirty="0" smtClean="0"/>
              <a:t>out-file  </a:t>
            </a:r>
            <a:r>
              <a:rPr lang="en-US" dirty="0"/>
              <a:t>–</a:t>
            </a:r>
            <a:r>
              <a:rPr lang="en-US" dirty="0" err="1"/>
              <a:t>filepath</a:t>
            </a:r>
            <a:r>
              <a:rPr lang="en-US" dirty="0"/>
              <a:t> c:\work\rootfiles.txt </a:t>
            </a:r>
          </a:p>
          <a:p>
            <a:endParaRPr lang="en-US" dirty="0" smtClean="0"/>
          </a:p>
          <a:p>
            <a:r>
              <a:rPr lang="en-US" dirty="0" smtClean="0"/>
              <a:t>•</a:t>
            </a:r>
            <a:r>
              <a:rPr lang="en-US" dirty="0"/>
              <a:t>Write to file &gt; </a:t>
            </a:r>
            <a:endParaRPr lang="en-US" dirty="0" smtClean="0"/>
          </a:p>
          <a:p>
            <a:r>
              <a:rPr lang="en-US" dirty="0" smtClean="0"/>
              <a:t>•</a:t>
            </a:r>
            <a:r>
              <a:rPr lang="en-US" dirty="0"/>
              <a:t>Append to file &gt;&gt; </a:t>
            </a:r>
            <a:endParaRPr lang="en-US" dirty="0" smtClean="0"/>
          </a:p>
          <a:p>
            <a:r>
              <a:rPr lang="en-US" dirty="0" smtClean="0"/>
              <a:t>•</a:t>
            </a:r>
            <a:r>
              <a:rPr lang="en-US" dirty="0"/>
              <a:t>Merge to file &gt;&amp;</a:t>
            </a:r>
          </a:p>
        </p:txBody>
      </p:sp>
    </p:spTree>
    <p:extLst>
      <p:ext uri="{BB962C8B-B14F-4D97-AF65-F5344CB8AC3E}">
        <p14:creationId xmlns:p14="http://schemas.microsoft.com/office/powerpoint/2010/main" val="273749688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436</TotalTime>
  <Words>210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PowerShell - basics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- basics</dc:title>
  <dc:creator>Microsoft account</dc:creator>
  <cp:lastModifiedBy>ramesh reddy</cp:lastModifiedBy>
  <cp:revision>7</cp:revision>
  <dcterms:created xsi:type="dcterms:W3CDTF">2017-11-03T19:45:59Z</dcterms:created>
  <dcterms:modified xsi:type="dcterms:W3CDTF">2018-12-08T11:29:41Z</dcterms:modified>
</cp:coreProperties>
</file>