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Basics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5" y="1287887"/>
            <a:ext cx="6393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 Operators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“How does something compare to something else?”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must come out as True or False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 is not </a:t>
            </a:r>
            <a:r>
              <a:rPr lang="en-US" dirty="0" err="1"/>
              <a:t>cAsEsEnsitIve</a:t>
            </a:r>
            <a:r>
              <a:rPr lang="en-US" dirty="0"/>
              <a:t> unless you make it </a:t>
            </a:r>
            <a:endParaRPr lang="en-US" dirty="0" smtClean="0"/>
          </a:p>
          <a:p>
            <a:r>
              <a:rPr lang="en-US" dirty="0"/>
              <a:t>PS C:\&gt; Help </a:t>
            </a:r>
            <a:r>
              <a:rPr lang="en-US" dirty="0" err="1"/>
              <a:t>about_comparison_operator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4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0" y="1000808"/>
            <a:ext cx="7596589" cy="51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09" y="970343"/>
            <a:ext cx="7142613" cy="50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61" y="1513133"/>
            <a:ext cx="7797731" cy="46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61" y="910175"/>
            <a:ext cx="7484236" cy="52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5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37" y="991672"/>
            <a:ext cx="7858595" cy="52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5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43" y="733759"/>
            <a:ext cx="7719421" cy="54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2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90" y="1164733"/>
            <a:ext cx="6755640" cy="48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868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36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Powershell Basics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Basics 4</dc:title>
  <dc:creator>Microsoft account</dc:creator>
  <cp:lastModifiedBy>Microsoft account</cp:lastModifiedBy>
  <cp:revision>4</cp:revision>
  <dcterms:created xsi:type="dcterms:W3CDTF">2017-11-03T20:31:15Z</dcterms:created>
  <dcterms:modified xsi:type="dcterms:W3CDTF">2017-11-04T06:26:17Z</dcterms:modified>
</cp:coreProperties>
</file>