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051" y="2232606"/>
            <a:ext cx="7458513" cy="190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87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19" y="745766"/>
            <a:ext cx="7551581" cy="511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76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186" y="923253"/>
            <a:ext cx="6776233" cy="497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91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218" y="933316"/>
            <a:ext cx="7168568" cy="503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4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77" y="903661"/>
            <a:ext cx="7340958" cy="493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3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51" y="693916"/>
            <a:ext cx="7280802" cy="526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0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587" y="802916"/>
            <a:ext cx="7686861" cy="513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1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60" y="964372"/>
            <a:ext cx="7125505" cy="493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6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721" y="858523"/>
            <a:ext cx="7142275" cy="511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85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981" y="725307"/>
            <a:ext cx="7515382" cy="528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94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82" y="863622"/>
            <a:ext cx="7410450" cy="51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018" y="1054859"/>
            <a:ext cx="7138585" cy="493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6624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reddy</dc:creator>
  <cp:lastModifiedBy>ramesh reddy</cp:lastModifiedBy>
  <cp:revision>2</cp:revision>
  <dcterms:created xsi:type="dcterms:W3CDTF">2018-12-30T10:05:59Z</dcterms:created>
  <dcterms:modified xsi:type="dcterms:W3CDTF">2018-12-30T10:15:56Z</dcterms:modified>
</cp:coreProperties>
</file>