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7FB75-2BBF-4997-9443-2881B5E1440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C18D6-054A-49F3-82E2-717655BF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18D6-054A-49F3-82E2-717655BF12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6044-C1B4-414F-95CB-CAB5211BCC44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B198-1877-494B-B72F-5F3C7BAF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-2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 ,Hash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32" y="417020"/>
            <a:ext cx="9064246" cy="60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9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64" y="521796"/>
            <a:ext cx="9106772" cy="59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3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79" y="467663"/>
            <a:ext cx="8765214" cy="60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10" y="818411"/>
            <a:ext cx="7709146" cy="55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7285" y="3284113"/>
            <a:ext cx="95031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Hash Table -Demonstration</a:t>
            </a:r>
            <a:endParaRPr lang="en-US" sz="6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23" y="821564"/>
            <a:ext cx="8556335" cy="59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43" y="727723"/>
            <a:ext cx="7762607" cy="555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2" y="398506"/>
            <a:ext cx="8665537" cy="60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54" y="556073"/>
            <a:ext cx="8633407" cy="60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49" y="3039414"/>
            <a:ext cx="7560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</a:t>
            </a:r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Demonstration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9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2.1 Hash Tables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 chap 2 exercise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9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 Table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/>
              <a:t>of key/value </a:t>
            </a:r>
            <a:r>
              <a:rPr lang="en-US" dirty="0" smtClean="0"/>
              <a:t>pairs</a:t>
            </a:r>
          </a:p>
          <a:p>
            <a:r>
              <a:rPr lang="en-US" dirty="0"/>
              <a:t>Value can be any object or collection of objects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hash table is its own type of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PS C:\&gt; help </a:t>
            </a:r>
            <a:r>
              <a:rPr lang="en-US" dirty="0" err="1"/>
              <a:t>about_hash_tables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3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50" y="988990"/>
            <a:ext cx="7289978" cy="51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3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55</Words>
  <Application>Microsoft Office PowerPoint</Application>
  <PresentationFormat>Widescreen</PresentationFormat>
  <Paragraphs>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-2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 Hash Tables</vt:lpstr>
      <vt:lpstr>What is Hash Table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-2 PowerShell</dc:title>
  <dc:creator>Ramesh Reddy Donapati</dc:creator>
  <cp:lastModifiedBy>ramesh reddy</cp:lastModifiedBy>
  <cp:revision>8</cp:revision>
  <dcterms:created xsi:type="dcterms:W3CDTF">2017-11-10T12:34:52Z</dcterms:created>
  <dcterms:modified xsi:type="dcterms:W3CDTF">2018-08-04T07:22:14Z</dcterms:modified>
</cp:coreProperties>
</file>