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2B3-D11E-4E13-A6DC-1BC743A42D2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E467-86A2-4421-9897-62A46969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PowerShell Cmdlets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 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2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218" y="2971800"/>
            <a:ext cx="10457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Core </a:t>
            </a:r>
            <a:r>
              <a:rPr lang="en-US" sz="6600" dirty="0" smtClean="0">
                <a:solidFill>
                  <a:srgbClr val="0070C0"/>
                </a:solidFill>
              </a:rPr>
              <a:t>Cmdlets </a:t>
            </a:r>
            <a:r>
              <a:rPr lang="en-US" sz="6600" dirty="0" smtClean="0">
                <a:solidFill>
                  <a:srgbClr val="0070C0"/>
                </a:solidFill>
              </a:rPr>
              <a:t>Demonstrations</a:t>
            </a: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1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Cmdlets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work with objects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Cmdlets </a:t>
            </a:r>
            <a:r>
              <a:rPr lang="en-US" dirty="0" smtClean="0"/>
              <a:t>you will use all the time </a:t>
            </a:r>
          </a:p>
          <a:p>
            <a:r>
              <a:rPr lang="en-US" dirty="0" smtClean="0"/>
              <a:t>Provide core functionality </a:t>
            </a:r>
          </a:p>
          <a:p>
            <a:r>
              <a:rPr lang="en-US" dirty="0" smtClean="0"/>
              <a:t>Read full help and examples for all </a:t>
            </a:r>
            <a:r>
              <a:rPr lang="en-US" dirty="0" smtClean="0"/>
              <a:t>Cmdlets </a:t>
            </a:r>
            <a:r>
              <a:rPr lang="en-US" dirty="0" smtClean="0"/>
              <a:t>in this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0" y="1197118"/>
            <a:ext cx="6981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43877"/>
            <a:ext cx="8520113" cy="51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18" y="605703"/>
            <a:ext cx="8203191" cy="58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9" y="378835"/>
            <a:ext cx="8632682" cy="61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44618"/>
            <a:ext cx="8706283" cy="61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5" y="270163"/>
            <a:ext cx="8459932" cy="59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72339"/>
            <a:ext cx="8507990" cy="59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Core PowerShell Cmdlets</vt:lpstr>
      <vt:lpstr>PowerShell Cmdlets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PowerShell Cmdlets</dc:title>
  <dc:creator>Microsoft account</dc:creator>
  <cp:lastModifiedBy>Microsoft account</cp:lastModifiedBy>
  <cp:revision>3</cp:revision>
  <dcterms:created xsi:type="dcterms:W3CDTF">2017-11-11T18:46:42Z</dcterms:created>
  <dcterms:modified xsi:type="dcterms:W3CDTF">2017-11-12T03:12:31Z</dcterms:modified>
</cp:coreProperties>
</file>