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4" r:id="rId9"/>
    <p:sldId id="262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ABA1-6DF1-4708-BEB7-AD04BAFE3A50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9241-B8B3-40DE-8A0E-BA3A13F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4" y="2235825"/>
            <a:ext cx="5505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97" y="817472"/>
            <a:ext cx="7709017" cy="50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7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1" y="712899"/>
            <a:ext cx="7914416" cy="54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96" y="2403920"/>
            <a:ext cx="8551766" cy="1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10" y="1031517"/>
            <a:ext cx="6524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10" y="1283929"/>
            <a:ext cx="7565552" cy="48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00" y="1098191"/>
            <a:ext cx="7852453" cy="52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24" y="731412"/>
            <a:ext cx="7863894" cy="56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2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96" y="637906"/>
            <a:ext cx="8021056" cy="54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34" y="2423709"/>
            <a:ext cx="8560285" cy="20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0" y="1223962"/>
            <a:ext cx="6772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77" y="580220"/>
            <a:ext cx="7336933" cy="53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2</cp:revision>
  <dcterms:created xsi:type="dcterms:W3CDTF">2019-02-03T04:15:07Z</dcterms:created>
  <dcterms:modified xsi:type="dcterms:W3CDTF">2019-02-03T04:31:06Z</dcterms:modified>
</cp:coreProperties>
</file>