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7259-7289-488F-9577-A1DE24AF4A98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E194-D133-42CA-855B-E56C9ADA8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3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7259-7289-488F-9577-A1DE24AF4A98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E194-D133-42CA-855B-E56C9ADA8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7259-7289-488F-9577-A1DE24AF4A98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E194-D133-42CA-855B-E56C9ADA8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7259-7289-488F-9577-A1DE24AF4A98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E194-D133-42CA-855B-E56C9ADA8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7259-7289-488F-9577-A1DE24AF4A98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E194-D133-42CA-855B-E56C9ADA8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5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7259-7289-488F-9577-A1DE24AF4A98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E194-D133-42CA-855B-E56C9ADA8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6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7259-7289-488F-9577-A1DE24AF4A98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E194-D133-42CA-855B-E56C9ADA8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0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7259-7289-488F-9577-A1DE24AF4A98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E194-D133-42CA-855B-E56C9ADA8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7259-7289-488F-9577-A1DE24AF4A98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E194-D133-42CA-855B-E56C9ADA8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1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7259-7289-488F-9577-A1DE24AF4A98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E194-D133-42CA-855B-E56C9ADA8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7259-7289-488F-9577-A1DE24AF4A98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E194-D133-42CA-855B-E56C9ADA8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1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7259-7289-488F-9577-A1DE24AF4A98}" type="datetimeFigureOut">
              <a:rPr lang="en-US" smtClean="0"/>
              <a:t>03-Feb-19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AE194-D133-42CA-855B-E56C9ADA8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0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91" y="1798481"/>
            <a:ext cx="64579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03" y="1053653"/>
            <a:ext cx="9189528" cy="467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5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38" y="815192"/>
            <a:ext cx="71532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5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48" y="894946"/>
            <a:ext cx="8019263" cy="514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9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60" y="851346"/>
            <a:ext cx="7109974" cy="502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4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50" y="1081221"/>
            <a:ext cx="8687002" cy="502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3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771" y="855305"/>
            <a:ext cx="7240743" cy="545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3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62" y="593768"/>
            <a:ext cx="8246571" cy="558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5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42" y="1040640"/>
            <a:ext cx="7237995" cy="507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4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reddy</dc:creator>
  <cp:lastModifiedBy>ramesh reddy</cp:lastModifiedBy>
  <cp:revision>3</cp:revision>
  <dcterms:created xsi:type="dcterms:W3CDTF">2019-02-03T05:31:37Z</dcterms:created>
  <dcterms:modified xsi:type="dcterms:W3CDTF">2019-02-03T06:05:35Z</dcterms:modified>
</cp:coreProperties>
</file>