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4234-6AE1-4C2C-AF68-2A2A7E27EBB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D5AF-37FE-4DC7-835D-9F7ED739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18" y="2147619"/>
            <a:ext cx="6566005" cy="19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84" y="918625"/>
            <a:ext cx="7210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3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94" y="1097052"/>
            <a:ext cx="7933923" cy="4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3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928687"/>
            <a:ext cx="7200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34" y="829144"/>
            <a:ext cx="7965852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13" y="836254"/>
            <a:ext cx="7324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59" y="754554"/>
            <a:ext cx="7910244" cy="55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5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68" y="833773"/>
            <a:ext cx="8143808" cy="56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2</cp:revision>
  <dcterms:created xsi:type="dcterms:W3CDTF">2019-02-09T04:49:40Z</dcterms:created>
  <dcterms:modified xsi:type="dcterms:W3CDTF">2019-02-09T05:06:39Z</dcterms:modified>
</cp:coreProperties>
</file>