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761E-9B91-462C-91B0-4741F07E70F2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BF4C-A1C3-46CE-85DB-D1C5F2825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42" y="1959668"/>
            <a:ext cx="7994330" cy="20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88" y="1657282"/>
            <a:ext cx="7867142" cy="35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6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1" y="806002"/>
            <a:ext cx="7902195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9" y="436741"/>
            <a:ext cx="8340883" cy="5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06" y="969671"/>
            <a:ext cx="8671471" cy="50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30" y="749724"/>
            <a:ext cx="8114774" cy="54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2" y="464981"/>
            <a:ext cx="7323557" cy="5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1</cp:revision>
  <dcterms:created xsi:type="dcterms:W3CDTF">2019-02-09T05:11:55Z</dcterms:created>
  <dcterms:modified xsi:type="dcterms:W3CDTF">2019-02-09T05:19:44Z</dcterms:modified>
</cp:coreProperties>
</file>