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3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9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1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4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204E5-ACB7-43A4-B158-42B3BFEB8A8E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FDE-0D20-43AD-9D04-20EB25B6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Cmdlets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4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03" y="674329"/>
            <a:ext cx="9154800" cy="526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28" y="476988"/>
            <a:ext cx="7598803" cy="58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3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32" y="410112"/>
            <a:ext cx="8572970" cy="59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Cmdlets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Cmdlets</dc:title>
  <dc:creator>Microsoft account</dc:creator>
  <cp:lastModifiedBy>Microsoft account</cp:lastModifiedBy>
  <cp:revision>1</cp:revision>
  <dcterms:created xsi:type="dcterms:W3CDTF">2017-12-17T03:47:19Z</dcterms:created>
  <dcterms:modified xsi:type="dcterms:W3CDTF">2017-12-17T03:47:29Z</dcterms:modified>
</cp:coreProperties>
</file>