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4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A506-11AC-4539-AB6A-33338594CC75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B078-3EA2-430D-BF1E-22373399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Execution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7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execution disabled by default</a:t>
            </a:r>
          </a:p>
          <a:p>
            <a:r>
              <a:rPr lang="en-US" dirty="0" smtClean="0"/>
              <a:t> Controlled by script execution policy </a:t>
            </a:r>
          </a:p>
          <a:p>
            <a:r>
              <a:rPr lang="en-US" dirty="0" smtClean="0"/>
              <a:t>Get-</a:t>
            </a:r>
            <a:r>
              <a:rPr lang="en-US" dirty="0" err="1" smtClean="0"/>
              <a:t>ExecutionPolicy</a:t>
            </a:r>
            <a:r>
              <a:rPr lang="en-US" dirty="0" smtClean="0"/>
              <a:t> displays current policy </a:t>
            </a:r>
          </a:p>
          <a:p>
            <a:r>
              <a:rPr lang="en-US" dirty="0" smtClean="0"/>
              <a:t>Set-</a:t>
            </a:r>
            <a:r>
              <a:rPr lang="en-US" dirty="0" err="1" smtClean="0"/>
              <a:t>ExecutionPolicy</a:t>
            </a:r>
            <a:r>
              <a:rPr lang="en-US" dirty="0" smtClean="0"/>
              <a:t> configures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3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6" y="494897"/>
            <a:ext cx="9595029" cy="58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5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Execution policy</vt:lpstr>
      <vt:lpstr>Execution policy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Execution policy</dc:title>
  <dc:creator>Microsoft account</dc:creator>
  <cp:lastModifiedBy>Microsoft account</cp:lastModifiedBy>
  <cp:revision>3</cp:revision>
  <dcterms:created xsi:type="dcterms:W3CDTF">2017-12-23T03:53:02Z</dcterms:created>
  <dcterms:modified xsi:type="dcterms:W3CDTF">2017-12-23T03:56:40Z</dcterms:modified>
</cp:coreProperties>
</file>