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3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6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0450-6C0E-4D09-8118-AC6CA0080DD6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8CE3-7118-4701-B5CC-F98FB831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 Constructs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7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40" y="539239"/>
            <a:ext cx="9142458" cy="63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PowerShell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commands you can run in the console can be put into a script (.ps1 file</a:t>
            </a:r>
            <a:r>
              <a:rPr lang="en-US" dirty="0" smtClean="0"/>
              <a:t>)</a:t>
            </a:r>
          </a:p>
          <a:p>
            <a:r>
              <a:rPr lang="en-US" dirty="0"/>
              <a:t>Scripts can accept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#</a:t>
            </a:r>
            <a:r>
              <a:rPr lang="en-US" dirty="0">
                <a:solidFill>
                  <a:schemeClr val="accent1"/>
                </a:solidFill>
              </a:rPr>
              <a:t>requires –version 3.0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Param</a:t>
            </a:r>
            <a:r>
              <a:rPr lang="en-US" dirty="0">
                <a:solidFill>
                  <a:schemeClr val="accent1"/>
                </a:solidFill>
              </a:rPr>
              <a:t>(&lt;PARAMETER&gt;,&lt;PARAMETER&gt;)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#Main part of script &lt;PowerShell commands</a:t>
            </a:r>
          </a:p>
        </p:txBody>
      </p:sp>
    </p:spTree>
    <p:extLst>
      <p:ext uri="{BB962C8B-B14F-4D97-AF65-F5344CB8AC3E}">
        <p14:creationId xmlns:p14="http://schemas.microsoft.com/office/powerpoint/2010/main" val="369997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Basic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a single purpose -</a:t>
            </a:r>
            <a:r>
              <a:rPr lang="en-US" dirty="0" smtClean="0"/>
              <a:t>re-usable </a:t>
            </a:r>
            <a:r>
              <a:rPr lang="en-US" dirty="0"/>
              <a:t>tool </a:t>
            </a:r>
            <a:endParaRPr lang="en-US" dirty="0" smtClean="0"/>
          </a:p>
          <a:p>
            <a:r>
              <a:rPr lang="en-US" dirty="0" smtClean="0"/>
              <a:t>Defined </a:t>
            </a:r>
            <a:r>
              <a:rPr lang="en-US" dirty="0"/>
              <a:t>in script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 </a:t>
            </a:r>
            <a:r>
              <a:rPr lang="en-US" dirty="0"/>
              <a:t>Can use parameters </a:t>
            </a:r>
          </a:p>
          <a:p>
            <a:r>
              <a:rPr lang="en-US" dirty="0"/>
              <a:t>Functions need to be “loaded” into your PowerShell </a:t>
            </a:r>
            <a:r>
              <a:rPr lang="en-US" dirty="0" smtClean="0"/>
              <a:t>session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Function &lt;FUNCTION NAME&gt; { </a:t>
            </a:r>
            <a:r>
              <a:rPr lang="en-US" sz="2400" dirty="0" err="1">
                <a:solidFill>
                  <a:schemeClr val="accent1"/>
                </a:solidFill>
              </a:rPr>
              <a:t>Param</a:t>
            </a:r>
            <a:r>
              <a:rPr lang="en-US" sz="2400" dirty="0">
                <a:solidFill>
                  <a:schemeClr val="accent1"/>
                </a:solidFill>
              </a:rPr>
              <a:t>(&lt;PARAMETER&gt;,&lt;PARAMETER&gt;)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#Main part of function &lt;FUNCTION CODE THAT WRITES OBJECTS TO THE PIPELINE&gt;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} #end of function</a:t>
            </a:r>
          </a:p>
        </p:txBody>
      </p:sp>
    </p:spTree>
    <p:extLst>
      <p:ext uri="{BB962C8B-B14F-4D97-AF65-F5344CB8AC3E}">
        <p14:creationId xmlns:p14="http://schemas.microsoft.com/office/powerpoint/2010/main" val="340971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Best Practices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aliases – use full </a:t>
            </a:r>
            <a:r>
              <a:rPr lang="en-US" dirty="0" err="1"/>
              <a:t>cmdlet</a:t>
            </a:r>
            <a:r>
              <a:rPr lang="en-US" dirty="0"/>
              <a:t> names </a:t>
            </a:r>
          </a:p>
          <a:p>
            <a:r>
              <a:rPr lang="en-US" dirty="0"/>
              <a:t>Use full parameter names </a:t>
            </a:r>
          </a:p>
          <a:p>
            <a:r>
              <a:rPr lang="en-US" dirty="0"/>
              <a:t>Start with comment-based documentation </a:t>
            </a:r>
          </a:p>
          <a:p>
            <a:r>
              <a:rPr lang="en-US" dirty="0"/>
              <a:t>Use standard Verb-Noun naming convention </a:t>
            </a:r>
          </a:p>
          <a:p>
            <a:r>
              <a:rPr lang="en-US" dirty="0"/>
              <a:t>Use common parameter names </a:t>
            </a:r>
          </a:p>
          <a:p>
            <a:r>
              <a:rPr lang="en-US" dirty="0"/>
              <a:t>Do not include formatting </a:t>
            </a:r>
            <a:r>
              <a:rPr lang="en-US" dirty="0" err="1"/>
              <a:t>cmdlets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69" y="404142"/>
            <a:ext cx="8327735" cy="609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Script Constructs</vt:lpstr>
      <vt:lpstr>PowerPoint Presentation</vt:lpstr>
      <vt:lpstr>Writing a PowerShell Script </vt:lpstr>
      <vt:lpstr>PowerShell Basic Functions </vt:lpstr>
      <vt:lpstr>Scripting Best Practices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Constructs</dc:title>
  <dc:creator>Microsoft account</dc:creator>
  <cp:lastModifiedBy>ramesh reddy</cp:lastModifiedBy>
  <cp:revision>6</cp:revision>
  <dcterms:created xsi:type="dcterms:W3CDTF">2017-12-23T04:43:41Z</dcterms:created>
  <dcterms:modified xsi:type="dcterms:W3CDTF">2019-02-16T11:31:34Z</dcterms:modified>
</cp:coreProperties>
</file>