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8D95E-0813-4B9A-B955-3D5655D344EB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24DA-DC00-49D8-8577-611F6B7D6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242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8D95E-0813-4B9A-B955-3D5655D344EB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24DA-DC00-49D8-8577-611F6B7D6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37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8D95E-0813-4B9A-B955-3D5655D344EB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24DA-DC00-49D8-8577-611F6B7D6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84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8D95E-0813-4B9A-B955-3D5655D344EB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24DA-DC00-49D8-8577-611F6B7D6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4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8D95E-0813-4B9A-B955-3D5655D344EB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24DA-DC00-49D8-8577-611F6B7D6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97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8D95E-0813-4B9A-B955-3D5655D344EB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24DA-DC00-49D8-8577-611F6B7D6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00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8D95E-0813-4B9A-B955-3D5655D344EB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24DA-DC00-49D8-8577-611F6B7D6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03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8D95E-0813-4B9A-B955-3D5655D344EB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24DA-DC00-49D8-8577-611F6B7D6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21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8D95E-0813-4B9A-B955-3D5655D344EB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24DA-DC00-49D8-8577-611F6B7D6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10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8D95E-0813-4B9A-B955-3D5655D344EB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24DA-DC00-49D8-8577-611F6B7D6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50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8D95E-0813-4B9A-B955-3D5655D344EB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24DA-DC00-49D8-8577-611F6B7D6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62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8D95E-0813-4B9A-B955-3D5655D344EB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124DA-DC00-49D8-8577-611F6B7D6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14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PowerShell Script  Error Handling &amp; Debugging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218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Exceptions and Errors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PowerShell the error is the message you see when there is a problem </a:t>
            </a:r>
          </a:p>
          <a:p>
            <a:r>
              <a:rPr lang="en-US" dirty="0" smtClean="0"/>
              <a:t>An exception is the object that contains the error </a:t>
            </a:r>
          </a:p>
          <a:p>
            <a:r>
              <a:rPr lang="en-US" dirty="0" smtClean="0"/>
              <a:t>Exceptions stored in </a:t>
            </a:r>
            <a:r>
              <a:rPr lang="en-US" dirty="0" smtClean="0">
                <a:solidFill>
                  <a:schemeClr val="accent1"/>
                </a:solidFill>
              </a:rPr>
              <a:t>$Error </a:t>
            </a:r>
            <a:r>
              <a:rPr lang="en-US" dirty="0" smtClean="0"/>
              <a:t>automatic variable </a:t>
            </a:r>
          </a:p>
          <a:p>
            <a:r>
              <a:rPr lang="en-US" dirty="0" smtClean="0"/>
              <a:t>Default is 256 exceptions (</a:t>
            </a:r>
            <a:r>
              <a:rPr lang="en-US" dirty="0" smtClean="0">
                <a:solidFill>
                  <a:schemeClr val="accent1"/>
                </a:solidFill>
              </a:rPr>
              <a:t>$</a:t>
            </a:r>
            <a:r>
              <a:rPr lang="en-US" dirty="0" err="1" smtClean="0">
                <a:solidFill>
                  <a:schemeClr val="accent1"/>
                </a:solidFill>
              </a:rPr>
              <a:t>MaximumErrorCount</a:t>
            </a:r>
            <a:r>
              <a:rPr lang="en-US" dirty="0" smtClean="0"/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793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Error Pipeline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0494" y="1825625"/>
            <a:ext cx="701101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581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ErrorActionPreference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Preferences </a:t>
            </a:r>
          </a:p>
          <a:p>
            <a:pPr marL="0" indent="0">
              <a:buNone/>
            </a:pPr>
            <a:r>
              <a:rPr lang="en-US" dirty="0" smtClean="0"/>
              <a:t>– </a:t>
            </a:r>
            <a:r>
              <a:rPr lang="en-US" dirty="0" err="1" smtClean="0"/>
              <a:t>SilentlyContinue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– Stop</a:t>
            </a:r>
          </a:p>
          <a:p>
            <a:pPr marL="0" indent="0">
              <a:buNone/>
            </a:pPr>
            <a:r>
              <a:rPr lang="en-US" dirty="0" smtClean="0"/>
              <a:t>– Continue [this is the default behavior] </a:t>
            </a:r>
          </a:p>
          <a:p>
            <a:pPr marL="0" indent="0">
              <a:buNone/>
            </a:pPr>
            <a:r>
              <a:rPr lang="en-US" dirty="0" smtClean="0"/>
              <a:t>– Ignore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Set at scope level: $</a:t>
            </a:r>
            <a:r>
              <a:rPr lang="en-US" dirty="0" err="1" smtClean="0"/>
              <a:t>ErrorActionPreference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722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91" y="-195398"/>
            <a:ext cx="10515600" cy="1325563"/>
          </a:xfrm>
        </p:spPr>
        <p:txBody>
          <a:bodyPr/>
          <a:lstStyle/>
          <a:p>
            <a:r>
              <a:rPr lang="en-US" dirty="0" smtClean="0"/>
              <a:t>Error Handling With Try/Catch/Finally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9849" y="1130165"/>
            <a:ext cx="8147485" cy="557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804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Try/Catch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Try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{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$computer = "Chi-dc03"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Get-</a:t>
            </a:r>
            <a:r>
              <a:rPr lang="en-US" dirty="0" err="1" smtClean="0">
                <a:solidFill>
                  <a:schemeClr val="accent1"/>
                </a:solidFill>
              </a:rPr>
              <a:t>CimInstance</a:t>
            </a:r>
            <a:r>
              <a:rPr lang="en-US" dirty="0" smtClean="0">
                <a:solidFill>
                  <a:schemeClr val="accent1"/>
                </a:solidFill>
              </a:rPr>
              <a:t> win32_bios –computer $computer –</a:t>
            </a:r>
            <a:r>
              <a:rPr lang="en-US" dirty="0" err="1" smtClean="0">
                <a:solidFill>
                  <a:schemeClr val="accent1"/>
                </a:solidFill>
              </a:rPr>
              <a:t>erroraction</a:t>
            </a:r>
            <a:r>
              <a:rPr lang="en-US" dirty="0" smtClean="0">
                <a:solidFill>
                  <a:schemeClr val="accent1"/>
                </a:solidFill>
              </a:rPr>
              <a:t> Stop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}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Catch</a:t>
            </a:r>
            <a:r>
              <a:rPr lang="en-US" dirty="0" smtClean="0">
                <a:solidFill>
                  <a:schemeClr val="accent1"/>
                </a:solidFill>
              </a:rPr>
              <a:t> {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 Write-Warning "Failed to connect to $Computer“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$_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Finally</a:t>
            </a:r>
            <a:r>
              <a:rPr lang="en-US" dirty="0" smtClean="0">
                <a:solidFill>
                  <a:schemeClr val="accent1"/>
                </a:solidFill>
              </a:rPr>
              <a:t> { Write-host "Finished" –foreground green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}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333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Your Script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Debugging is determining where reality diverges from expectation </a:t>
            </a:r>
          </a:p>
          <a:p>
            <a:r>
              <a:rPr lang="en-US" dirty="0" smtClean="0"/>
              <a:t>Reduce bug opportunities from the beginning </a:t>
            </a:r>
          </a:p>
          <a:p>
            <a:pPr marL="457200" lvl="1" indent="0">
              <a:buNone/>
            </a:pPr>
            <a:r>
              <a:rPr lang="en-US" dirty="0" smtClean="0"/>
              <a:t>– Write your scripts in a scripting editor </a:t>
            </a:r>
          </a:p>
          <a:p>
            <a:pPr marL="457200" lvl="1" indent="0">
              <a:buNone/>
            </a:pPr>
            <a:r>
              <a:rPr lang="en-US" dirty="0" smtClean="0"/>
              <a:t> …like PowerShell ISE </a:t>
            </a:r>
          </a:p>
          <a:p>
            <a:pPr marL="457200" lvl="1" indent="0">
              <a:buNone/>
            </a:pPr>
            <a:r>
              <a:rPr lang="en-US" dirty="0" smtClean="0"/>
              <a:t> – Layout your script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PS C:\&gt; Help </a:t>
            </a:r>
            <a:r>
              <a:rPr lang="en-US" dirty="0" err="1" smtClean="0">
                <a:solidFill>
                  <a:schemeClr val="accent1"/>
                </a:solidFill>
              </a:rPr>
              <a:t>about_debuggers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983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934" y="479470"/>
            <a:ext cx="9385680" cy="616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94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162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PowerShell Script  Error Handling &amp; Debugging</vt:lpstr>
      <vt:lpstr>Understanding Exceptions and Errors </vt:lpstr>
      <vt:lpstr>The Error Pipeline</vt:lpstr>
      <vt:lpstr>ErrorActionPreference</vt:lpstr>
      <vt:lpstr>Error Handling With Try/Catch/Finally </vt:lpstr>
      <vt:lpstr>Try/Catch</vt:lpstr>
      <vt:lpstr>Debugging Your Script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Script  Error Handling &amp; Debugging</dc:title>
  <dc:creator>Microsoft account</dc:creator>
  <cp:lastModifiedBy>Microsoft account</cp:lastModifiedBy>
  <cp:revision>4</cp:revision>
  <dcterms:created xsi:type="dcterms:W3CDTF">2017-12-24T04:13:07Z</dcterms:created>
  <dcterms:modified xsi:type="dcterms:W3CDTF">2017-12-24T04:33:36Z</dcterms:modified>
</cp:coreProperties>
</file>