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505B-9D0A-4BF1-8036-A2DB60B81AD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2947-E8E0-4F83-B355-A933EBE28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4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505B-9D0A-4BF1-8036-A2DB60B81AD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2947-E8E0-4F83-B355-A933EBE28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9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505B-9D0A-4BF1-8036-A2DB60B81AD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2947-E8E0-4F83-B355-A933EBE28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505B-9D0A-4BF1-8036-A2DB60B81AD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2947-E8E0-4F83-B355-A933EBE28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505B-9D0A-4BF1-8036-A2DB60B81AD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2947-E8E0-4F83-B355-A933EBE28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0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505B-9D0A-4BF1-8036-A2DB60B81AD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2947-E8E0-4F83-B355-A933EBE28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8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505B-9D0A-4BF1-8036-A2DB60B81AD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2947-E8E0-4F83-B355-A933EBE28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5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505B-9D0A-4BF1-8036-A2DB60B81AD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2947-E8E0-4F83-B355-A933EBE28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8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505B-9D0A-4BF1-8036-A2DB60B81AD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2947-E8E0-4F83-B355-A933EBE28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505B-9D0A-4BF1-8036-A2DB60B81AD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2947-E8E0-4F83-B355-A933EBE28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2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505B-9D0A-4BF1-8036-A2DB60B81AD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2947-E8E0-4F83-B355-A933EBE28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505B-9D0A-4BF1-8036-A2DB60B81AD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62947-E8E0-4F83-B355-A933EBE28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9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CIM -- Common Information Model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2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97" y="382474"/>
            <a:ext cx="9163789" cy="621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6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26" y="242501"/>
            <a:ext cx="8969935" cy="635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7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7" y="763005"/>
            <a:ext cx="8077736" cy="532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7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92" y="539840"/>
            <a:ext cx="8890179" cy="623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3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06" y="115372"/>
            <a:ext cx="9149501" cy="627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31" y="568951"/>
            <a:ext cx="8677745" cy="58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0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69" y="434527"/>
            <a:ext cx="8481209" cy="58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8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83" y="758243"/>
            <a:ext cx="8319081" cy="54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09" y="448278"/>
            <a:ext cx="8590611" cy="605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8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CIM -- Common Information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CIM</dc:title>
  <dc:creator>Microsoft account</dc:creator>
  <cp:lastModifiedBy>Microsoft account</cp:lastModifiedBy>
  <cp:revision>4</cp:revision>
  <dcterms:created xsi:type="dcterms:W3CDTF">2017-12-16T05:34:57Z</dcterms:created>
  <dcterms:modified xsi:type="dcterms:W3CDTF">2017-12-16T06:23:52Z</dcterms:modified>
</cp:coreProperties>
</file>