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95AEC-9099-4240-9AFD-77AF20B27242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3AC0-A802-47B3-A72A-FC39DB28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6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95AEC-9099-4240-9AFD-77AF20B27242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3AC0-A802-47B3-A72A-FC39DB28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6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95AEC-9099-4240-9AFD-77AF20B27242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3AC0-A802-47B3-A72A-FC39DB28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7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95AEC-9099-4240-9AFD-77AF20B27242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3AC0-A802-47B3-A72A-FC39DB28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8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95AEC-9099-4240-9AFD-77AF20B27242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3AC0-A802-47B3-A72A-FC39DB28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8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95AEC-9099-4240-9AFD-77AF20B27242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3AC0-A802-47B3-A72A-FC39DB28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95AEC-9099-4240-9AFD-77AF20B27242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3AC0-A802-47B3-A72A-FC39DB28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5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95AEC-9099-4240-9AFD-77AF20B27242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3AC0-A802-47B3-A72A-FC39DB28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2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95AEC-9099-4240-9AFD-77AF20B27242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3AC0-A802-47B3-A72A-FC39DB28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0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95AEC-9099-4240-9AFD-77AF20B27242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3AC0-A802-47B3-A72A-FC39DB28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6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95AEC-9099-4240-9AFD-77AF20B27242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3AC0-A802-47B3-A72A-FC39DB28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2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95AEC-9099-4240-9AFD-77AF20B27242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53AC0-A802-47B3-A72A-FC39DB28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5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Powershell</a:t>
            </a:r>
            <a:r>
              <a:rPr lang="en-US" dirty="0" smtClean="0"/>
              <a:t> </a:t>
            </a:r>
            <a:r>
              <a:rPr lang="en-US" dirty="0" err="1"/>
              <a:t>R</a:t>
            </a:r>
            <a:r>
              <a:rPr lang="en-US" dirty="0" err="1" smtClean="0"/>
              <a:t>emoting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407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677" y="587397"/>
            <a:ext cx="7925202" cy="580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12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269" y="725510"/>
            <a:ext cx="8885283" cy="591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71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WSMan</a:t>
            </a:r>
            <a:endParaRPr lang="en-US" dirty="0" smtClean="0"/>
          </a:p>
          <a:p>
            <a:r>
              <a:rPr lang="en-US" dirty="0" smtClean="0"/>
              <a:t>WINRM</a:t>
            </a:r>
          </a:p>
          <a:p>
            <a:r>
              <a:rPr lang="en-US" dirty="0" err="1" smtClean="0"/>
              <a:t>PsSession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55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 </a:t>
            </a:r>
            <a:r>
              <a:rPr lang="en-US" dirty="0" err="1" smtClean="0"/>
              <a:t>WSMan</a:t>
            </a:r>
            <a:r>
              <a:rPr lang="en-US" dirty="0" smtClean="0"/>
              <a:t> and </a:t>
            </a:r>
            <a:r>
              <a:rPr lang="en-US" dirty="0" err="1" smtClean="0"/>
              <a:t>WinRM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791" y="1690688"/>
            <a:ext cx="7952302" cy="488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4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527" y="757506"/>
            <a:ext cx="7785413" cy="558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4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999" y="887636"/>
            <a:ext cx="7722949" cy="51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9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501" y="630595"/>
            <a:ext cx="8087865" cy="554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41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57" y="778970"/>
            <a:ext cx="7761131" cy="538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for remote machines </a:t>
            </a:r>
          </a:p>
          <a:p>
            <a:r>
              <a:rPr lang="en-US" dirty="0" smtClean="0"/>
              <a:t>Can specify alternate credentials </a:t>
            </a:r>
          </a:p>
          <a:p>
            <a:r>
              <a:rPr lang="en-US" dirty="0" smtClean="0"/>
              <a:t>Can specify authentication </a:t>
            </a:r>
          </a:p>
          <a:p>
            <a:r>
              <a:rPr lang="en-US" dirty="0" smtClean="0"/>
              <a:t>Can specify SSL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94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995" y="776286"/>
            <a:ext cx="7730880" cy="48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43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28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Powershell Remoting</vt:lpstr>
      <vt:lpstr>Topics</vt:lpstr>
      <vt:lpstr>Understand WSMan and WinRM</vt:lpstr>
      <vt:lpstr>PowerPoint Presentation</vt:lpstr>
      <vt:lpstr>PowerPoint Presentation</vt:lpstr>
      <vt:lpstr>PowerPoint Presentation</vt:lpstr>
      <vt:lpstr>PowerPoint Presentation</vt:lpstr>
      <vt:lpstr>PsSession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Remoting</dc:title>
  <dc:creator>Microsoft account</dc:creator>
  <cp:lastModifiedBy>Microsoft account</cp:lastModifiedBy>
  <cp:revision>4</cp:revision>
  <dcterms:created xsi:type="dcterms:W3CDTF">2017-12-09T03:26:33Z</dcterms:created>
  <dcterms:modified xsi:type="dcterms:W3CDTF">2017-12-09T04:27:03Z</dcterms:modified>
</cp:coreProperties>
</file>