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423E-60EA-4691-92B9-23609035E2D1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2D63-6571-4773-921B-53A87DD9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1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74" y="418430"/>
            <a:ext cx="8340278" cy="62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8" y="351352"/>
            <a:ext cx="9261184" cy="6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4" y="315397"/>
            <a:ext cx="8825583" cy="62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44" y="475512"/>
            <a:ext cx="10107501" cy="61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39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214" y="2897746"/>
            <a:ext cx="1529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447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02" y="791514"/>
            <a:ext cx="9216712" cy="57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9" y="672786"/>
            <a:ext cx="9868772" cy="62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14" y="766829"/>
            <a:ext cx="8866702" cy="58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4" y="550036"/>
            <a:ext cx="7215791" cy="56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91" y="566917"/>
            <a:ext cx="8777623" cy="62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07" y="521259"/>
            <a:ext cx="9178075" cy="61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2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14" y="688348"/>
            <a:ext cx="8234027" cy="56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44" y="368693"/>
            <a:ext cx="9376558" cy="64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WMI</dc:title>
  <dc:creator>Microsoft account</dc:creator>
  <cp:lastModifiedBy>Microsoft account</cp:lastModifiedBy>
  <cp:revision>3</cp:revision>
  <dcterms:created xsi:type="dcterms:W3CDTF">2017-12-16T03:47:16Z</dcterms:created>
  <dcterms:modified xsi:type="dcterms:W3CDTF">2017-12-16T03:52:30Z</dcterms:modified>
</cp:coreProperties>
</file>