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6C31-846B-4012-9A2E-FE40C05754A8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F646-BB9E-4BB7-B220-76374410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3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6C31-846B-4012-9A2E-FE40C05754A8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F646-BB9E-4BB7-B220-76374410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9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6C31-846B-4012-9A2E-FE40C05754A8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F646-BB9E-4BB7-B220-76374410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0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6C31-846B-4012-9A2E-FE40C05754A8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F646-BB9E-4BB7-B220-76374410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0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6C31-846B-4012-9A2E-FE40C05754A8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F646-BB9E-4BB7-B220-76374410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6C31-846B-4012-9A2E-FE40C05754A8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F646-BB9E-4BB7-B220-76374410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6C31-846B-4012-9A2E-FE40C05754A8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F646-BB9E-4BB7-B220-76374410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6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6C31-846B-4012-9A2E-FE40C05754A8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F646-BB9E-4BB7-B220-76374410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4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6C31-846B-4012-9A2E-FE40C05754A8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F646-BB9E-4BB7-B220-76374410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6C31-846B-4012-9A2E-FE40C05754A8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F646-BB9E-4BB7-B220-76374410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6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E6C31-846B-4012-9A2E-FE40C05754A8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F646-BB9E-4BB7-B220-76374410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8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E6C31-846B-4012-9A2E-FE40C05754A8}" type="datetimeFigureOut">
              <a:rPr lang="en-US" smtClean="0"/>
              <a:t>10-Feb-19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4F646-BB9E-4BB7-B220-76374410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5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96" y="1795798"/>
            <a:ext cx="7924598" cy="25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12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26" y="1266758"/>
            <a:ext cx="6909062" cy="470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0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518" y="892867"/>
            <a:ext cx="7681243" cy="455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8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656" y="2802764"/>
            <a:ext cx="8251421" cy="106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51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789" y="551242"/>
            <a:ext cx="6746182" cy="52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19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498" y="979063"/>
            <a:ext cx="7471360" cy="507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4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33" y="790642"/>
            <a:ext cx="7361349" cy="540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65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677" y="1036211"/>
            <a:ext cx="7014706" cy="466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07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863" y="909369"/>
            <a:ext cx="7525866" cy="51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70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59" y="752207"/>
            <a:ext cx="8115846" cy="57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3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5640" y="3013656"/>
            <a:ext cx="1824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END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22722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921" y="1156348"/>
            <a:ext cx="6953988" cy="486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2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000" y="993685"/>
            <a:ext cx="7063403" cy="495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6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999" y="1219133"/>
            <a:ext cx="7277599" cy="47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2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294" y="1089136"/>
            <a:ext cx="6702582" cy="472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27" y="2684038"/>
            <a:ext cx="7664993" cy="120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0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04" y="1332359"/>
            <a:ext cx="7130143" cy="443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4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56" y="1325317"/>
            <a:ext cx="7001606" cy="47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70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23" y="922046"/>
            <a:ext cx="6547230" cy="513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27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</Words>
  <Application>Microsoft Office PowerPoint</Application>
  <PresentationFormat>Widescreen</PresentationFormat>
  <Paragraphs>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reddy</dc:creator>
  <cp:lastModifiedBy>ramesh reddy</cp:lastModifiedBy>
  <cp:revision>5</cp:revision>
  <dcterms:created xsi:type="dcterms:W3CDTF">2019-02-10T11:21:21Z</dcterms:created>
  <dcterms:modified xsi:type="dcterms:W3CDTF">2019-02-10T13:43:37Z</dcterms:modified>
</cp:coreProperties>
</file>