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2C6C-778D-44F8-B865-A726B1D2267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8FA0-33A3-4BB8-A699-5FB12990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21" y="676007"/>
            <a:ext cx="7718872" cy="53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28" y="628717"/>
            <a:ext cx="8153963" cy="57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8" y="636430"/>
            <a:ext cx="8500304" cy="52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14" y="867579"/>
            <a:ext cx="8087044" cy="5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6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28" y="793660"/>
            <a:ext cx="8347593" cy="55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3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09" y="816400"/>
            <a:ext cx="7439626" cy="48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9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59" y="1153867"/>
            <a:ext cx="7581596" cy="46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81" y="934791"/>
            <a:ext cx="7779578" cy="52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9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13" y="758713"/>
            <a:ext cx="7388114" cy="499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6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reddy</dc:creator>
  <cp:lastModifiedBy>ramesh reddy</cp:lastModifiedBy>
  <cp:revision>2</cp:revision>
  <dcterms:created xsi:type="dcterms:W3CDTF">2019-03-03T11:15:47Z</dcterms:created>
  <dcterms:modified xsi:type="dcterms:W3CDTF">2019-03-03T11:40:53Z</dcterms:modified>
</cp:coreProperties>
</file>