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A2AE"/>
    <a:srgbClr val="C51633"/>
    <a:srgbClr val="CC3300"/>
    <a:srgbClr val="D8750D"/>
    <a:srgbClr val="E5E9EC"/>
    <a:srgbClr val="3C3C3C"/>
    <a:srgbClr val="2A48A4"/>
    <a:srgbClr val="92302D"/>
    <a:srgbClr val="F9A23B"/>
    <a:srgbClr val="1F1F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82B67-7123-445B-8E9F-1A388131BE50}"/>
    <pc:docChg chg="modSld">
      <pc:chgData name="" userId="" providerId="" clId="Web-{20A82B67-7123-445B-8E9F-1A388131BE50}" dt="2019-06-25T05:48:02.673" v="7" actId="20577"/>
      <pc:docMkLst>
        <pc:docMk/>
      </pc:docMkLst>
      <pc:sldChg chg="modSp">
        <pc:chgData name="" userId="" providerId="" clId="Web-{20A82B67-7123-445B-8E9F-1A388131BE50}" dt="2019-06-25T05:47:58.407" v="5" actId="20577"/>
        <pc:sldMkLst>
          <pc:docMk/>
          <pc:sldMk cId="294198658" sldId="280"/>
        </pc:sldMkLst>
        <pc:spChg chg="mod">
          <ac:chgData name="" userId="" providerId="" clId="Web-{20A82B67-7123-445B-8E9F-1A388131BE50}" dt="2019-06-25T05:47:58.407" v="5" actId="20577"/>
          <ac:spMkLst>
            <pc:docMk/>
            <pc:sldMk cId="294198658" sldId="280"/>
            <ac:spMk id="21" creationId="{00000000-0000-0000-0000-000000000000}"/>
          </ac:spMkLst>
        </pc:spChg>
        <pc:spChg chg="mod">
          <ac:chgData name="" userId="" providerId="" clId="Web-{20A82B67-7123-445B-8E9F-1A388131BE50}" dt="2019-06-25T05:47:43.595" v="0" actId="20577"/>
          <ac:spMkLst>
            <pc:docMk/>
            <pc:sldMk cId="294198658" sldId="280"/>
            <ac:spMk id="33" creationId="{00000000-0000-0000-0000-000000000000}"/>
          </ac:spMkLst>
        </pc:spChg>
      </pc:sldChg>
    </pc:docChg>
  </pc:docChgLst>
  <pc:docChgLst>
    <pc:chgData clId="Web-{F66778C3-C394-4944-9941-610148436A5E}"/>
    <pc:docChg chg="modSld">
      <pc:chgData name="" userId="" providerId="" clId="Web-{F66778C3-C394-4944-9941-610148436A5E}" dt="2019-06-25T05:57:34.173" v="204" actId="20577"/>
      <pc:docMkLst>
        <pc:docMk/>
      </pc:docMkLst>
      <pc:sldChg chg="modSp">
        <pc:chgData name="" userId="" providerId="" clId="Web-{F66778C3-C394-4944-9941-610148436A5E}" dt="2019-06-25T05:57:34.173" v="203" actId="20577"/>
        <pc:sldMkLst>
          <pc:docMk/>
          <pc:sldMk cId="294198658" sldId="280"/>
        </pc:sldMkLst>
        <pc:spChg chg="mod">
          <ac:chgData name="" userId="" providerId="" clId="Web-{F66778C3-C394-4944-9941-610148436A5E}" dt="2019-06-25T05:57:34.173" v="203" actId="20577"/>
          <ac:spMkLst>
            <pc:docMk/>
            <pc:sldMk cId="294198658" sldId="280"/>
            <ac:spMk id="3" creationId="{00000000-0000-0000-0000-000000000000}"/>
          </ac:spMkLst>
        </pc:spChg>
        <pc:spChg chg="mod">
          <ac:chgData name="" userId="" providerId="" clId="Web-{F66778C3-C394-4944-9941-610148436A5E}" dt="2019-06-25T05:54:51.095" v="94" actId="20577"/>
          <ac:spMkLst>
            <pc:docMk/>
            <pc:sldMk cId="294198658" sldId="280"/>
            <ac:spMk id="12" creationId="{00000000-0000-0000-0000-000000000000}"/>
          </ac:spMkLst>
        </pc:spChg>
        <pc:spChg chg="mod">
          <ac:chgData name="" userId="" providerId="" clId="Web-{F66778C3-C394-4944-9941-610148436A5E}" dt="2019-06-25T05:53:59.860" v="33" actId="20577"/>
          <ac:spMkLst>
            <pc:docMk/>
            <pc:sldMk cId="294198658" sldId="280"/>
            <ac:spMk id="14" creationId="{00000000-0000-0000-0000-000000000000}"/>
          </ac:spMkLst>
        </pc:spChg>
        <pc:spChg chg="mod">
          <ac:chgData name="" userId="" providerId="" clId="Web-{F66778C3-C394-4944-9941-610148436A5E}" dt="2019-06-25T05:57:02.314" v="190" actId="20577"/>
          <ac:spMkLst>
            <pc:docMk/>
            <pc:sldMk cId="294198658" sldId="280"/>
            <ac:spMk id="21" creationId="{00000000-0000-0000-0000-000000000000}"/>
          </ac:spMkLst>
        </pc:spChg>
        <pc:spChg chg="mod">
          <ac:chgData name="" userId="" providerId="" clId="Web-{F66778C3-C394-4944-9941-610148436A5E}" dt="2019-06-25T05:53:16.438" v="25" actId="20577"/>
          <ac:spMkLst>
            <pc:docMk/>
            <pc:sldMk cId="294198658" sldId="280"/>
            <ac:spMk id="22" creationId="{00000000-0000-0000-0000-000000000000}"/>
          </ac:spMkLst>
        </pc:spChg>
        <pc:spChg chg="mod">
          <ac:chgData name="" userId="" providerId="" clId="Web-{F66778C3-C394-4944-9941-610148436A5E}" dt="2019-06-25T05:55:13.845" v="110" actId="20577"/>
          <ac:spMkLst>
            <pc:docMk/>
            <pc:sldMk cId="294198658" sldId="280"/>
            <ac:spMk id="24" creationId="{00000000-0000-0000-0000-000000000000}"/>
          </ac:spMkLst>
        </pc:spChg>
        <pc:spChg chg="mod">
          <ac:chgData name="" userId="" providerId="" clId="Web-{F66778C3-C394-4944-9941-610148436A5E}" dt="2019-06-25T05:56:06.142" v="159" actId="20577"/>
          <ac:spMkLst>
            <pc:docMk/>
            <pc:sldMk cId="294198658" sldId="280"/>
            <ac:spMk id="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849296" y="2255666"/>
            <a:ext cx="2654300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99060" y="83820"/>
            <a:ext cx="1199382" cy="1150620"/>
          </a:xfrm>
          <a:prstGeom prst="ellipse">
            <a:avLst/>
          </a:prstGeom>
          <a:solidFill>
            <a:srgbClr val="E5E9EC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096" y="232410"/>
            <a:ext cx="990070" cy="85344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0423" y="4771406"/>
            <a:ext cx="2135875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2019,  Cognizant.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00" y="4625088"/>
            <a:ext cx="1530368" cy="5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13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4" y="9236"/>
            <a:ext cx="8464987" cy="45544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5976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652393" y="3433550"/>
            <a:ext cx="2620427" cy="47163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99060" y="83820"/>
            <a:ext cx="1199382" cy="1150620"/>
          </a:xfrm>
          <a:prstGeom prst="ellipse">
            <a:avLst/>
          </a:prstGeom>
          <a:solidFill>
            <a:srgbClr val="E5E9EC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096" y="232410"/>
            <a:ext cx="990070" cy="8534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40423" y="4771406"/>
            <a:ext cx="2135875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2019,  Cognizant.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00" y="4625088"/>
            <a:ext cx="1530368" cy="5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143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4857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417849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107374" y="18761"/>
            <a:ext cx="8160326" cy="4670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429556" y="479728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90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481060" y="68580"/>
            <a:ext cx="563948" cy="541020"/>
            <a:chOff x="99060" y="83820"/>
            <a:chExt cx="1199382" cy="1150620"/>
          </a:xfrm>
        </p:grpSpPr>
        <p:sp>
          <p:nvSpPr>
            <p:cNvPr id="13" name="Oval 12"/>
            <p:cNvSpPr/>
            <p:nvPr userDrawn="1"/>
          </p:nvSpPr>
          <p:spPr>
            <a:xfrm>
              <a:off x="99060" y="83820"/>
              <a:ext cx="1199382" cy="1150620"/>
            </a:xfrm>
            <a:prstGeom prst="ellipse">
              <a:avLst/>
            </a:prstGeom>
            <a:solidFill>
              <a:srgbClr val="E5E9EC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6096" y="232410"/>
              <a:ext cx="990070" cy="85344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1704975" y="4809388"/>
            <a:ext cx="6208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9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9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470" y="4805680"/>
            <a:ext cx="1197610" cy="2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1" r:id="rId2"/>
    <p:sldLayoutId id="2147483678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079391" y="2430880"/>
            <a:ext cx="1088139" cy="234808"/>
          </a:xfrm>
          <a:prstGeom prst="rect">
            <a:avLst/>
          </a:prstGeom>
          <a:gradFill flip="none" rotWithShape="1">
            <a:gsLst>
              <a:gs pos="0">
                <a:srgbClr val="E8A2AE"/>
              </a:gs>
              <a:gs pos="100000">
                <a:schemeClr val="bg1"/>
              </a:gs>
              <a:gs pos="57000">
                <a:schemeClr val="bg1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79519" y="2424873"/>
            <a:ext cx="1967567" cy="24622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  <a:gs pos="57000">
                <a:schemeClr val="bg1"/>
              </a:gs>
            </a:gsLst>
            <a:lin ang="18900000" scaled="1"/>
          </a:gradFill>
        </p:spPr>
        <p:txBody>
          <a:bodyPr wrap="square">
            <a:spAutoFit/>
          </a:bodyPr>
          <a:lstStyle/>
          <a:p>
            <a:pPr marL="107150" indent="-107150" defTabSz="571464" eaLnBrk="0" fontAlgn="base" hangingPunct="0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tabLst>
                <a:tab pos="642896" algn="l"/>
              </a:tabLst>
              <a:defRPr/>
            </a:pPr>
            <a:r>
              <a:rPr lang="en-US" sz="1000" b="1" kern="0" dirty="0">
                <a:solidFill>
                  <a:schemeClr val="tx2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Core Competencies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37501" y="565293"/>
            <a:ext cx="1088139" cy="234808"/>
          </a:xfrm>
          <a:prstGeom prst="rect">
            <a:avLst/>
          </a:prstGeom>
          <a:gradFill flip="none" rotWithShape="1">
            <a:gsLst>
              <a:gs pos="0">
                <a:srgbClr val="E8A2AE"/>
              </a:gs>
              <a:gs pos="100000">
                <a:schemeClr val="bg1"/>
              </a:gs>
              <a:gs pos="57000">
                <a:schemeClr val="bg1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36835" y="586746"/>
            <a:ext cx="3405934" cy="22476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  <a:gs pos="57000">
                <a:schemeClr val="bg1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014367"/>
            <a:ext cx="8816708" cy="70241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9625" y="4014367"/>
            <a:ext cx="1129669" cy="7024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NAME:  RAMESH DUTT </a:t>
            </a:r>
            <a:r>
              <a:rPr lang="en-US" dirty="0">
                <a:latin typeface="Calibri"/>
                <a:cs typeface="Calibri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9500" y="2839527"/>
            <a:ext cx="2450025" cy="7786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14300" lvl="1" indent="-114300" defTabSz="761981" eaLnBrk="0" hangingPunct="0">
              <a:lnSpc>
                <a:spcPct val="110000"/>
              </a:lnSpc>
              <a:spcAft>
                <a:spcPts val="3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41414"/>
                </a:solidFill>
                <a:latin typeface="Calibri"/>
                <a:cs typeface="Calibri"/>
              </a:rPr>
              <a:t>DevOps Tools 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Jenkins</a:t>
            </a:r>
            <a:r>
              <a:rPr lang="en-US" sz="900" dirty="0">
                <a:solidFill>
                  <a:srgbClr val="141414"/>
                </a:solidFill>
                <a:latin typeface="Calibri"/>
                <a:cs typeface="Calibri"/>
              </a:rPr>
              <a:t>, Maven, Git, Docker,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Ansible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.</a:t>
            </a:r>
          </a:p>
          <a:p>
            <a:pPr marL="114300" lvl="1" indent="-114300" defTabSz="761981" eaLnBrk="0" hangingPunct="0">
              <a:lnSpc>
                <a:spcPct val="110000"/>
              </a:lnSpc>
              <a:spcAft>
                <a:spcPts val="3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Linux </a:t>
            </a:r>
            <a:endParaRPr lang="en-US" sz="900" dirty="0">
              <a:solidFill>
                <a:srgbClr val="141414"/>
              </a:solidFill>
              <a:latin typeface="Calibri"/>
              <a:cs typeface="Calibri"/>
            </a:endParaRPr>
          </a:p>
          <a:p>
            <a:pPr marL="114300" lvl="1" indent="-114300" defTabSz="761981">
              <a:lnSpc>
                <a:spcPct val="110000"/>
              </a:lnSpc>
              <a:spcAft>
                <a:spcPts val="3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41414"/>
                </a:solidFill>
                <a:latin typeface="Calibri"/>
                <a:cs typeface="Calibri"/>
              </a:rPr>
              <a:t>As400, RPGLE</a:t>
            </a:r>
            <a:endParaRPr lang="en-US" sz="900" dirty="0">
              <a:solidFill>
                <a:srgbClr val="141414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8721" y="558444"/>
            <a:ext cx="1508760" cy="14595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40508" y="581905"/>
            <a:ext cx="23670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150" indent="-107150" defTabSz="571464" eaLnBrk="0" fontAlgn="base" hangingPunct="0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tabLst>
                <a:tab pos="642896" algn="l"/>
              </a:tabLst>
              <a:defRPr/>
            </a:pPr>
            <a:r>
              <a:rPr lang="en-US" sz="1000" b="1" kern="0" dirty="0">
                <a:solidFill>
                  <a:schemeClr val="tx2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Profile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2045541"/>
            <a:ext cx="2180404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"/>
                <a:cs typeface="Calibri"/>
              </a:rPr>
              <a:t>Technical Lead,</a:t>
            </a:r>
          </a:p>
          <a:p>
            <a:pPr algn="ctr"/>
            <a:r>
              <a:rPr lang="en-US" sz="900" dirty="0">
                <a:solidFill>
                  <a:schemeClr val="tx2"/>
                </a:solidFill>
                <a:latin typeface="Calibri"/>
                <a:ea typeface="Times New Roman"/>
                <a:cs typeface="Calibri"/>
              </a:rPr>
              <a:t>Mobile No 9940146356</a:t>
            </a:r>
            <a:endParaRPr lang="en-US" sz="900" dirty="0">
              <a:solidFill>
                <a:schemeClr val="tx2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chemeClr val="tx2"/>
                </a:solidFill>
                <a:latin typeface="Calibri"/>
                <a:ea typeface="Times New Roman"/>
                <a:cs typeface="Calibri"/>
              </a:rPr>
              <a:t>Email </a:t>
            </a:r>
            <a:r>
              <a:rPr lang="en-US" sz="900" dirty="0" smtClean="0">
                <a:solidFill>
                  <a:schemeClr val="tx2"/>
                </a:solidFill>
                <a:latin typeface="Calibri"/>
                <a:ea typeface="Times New Roman"/>
                <a:cs typeface="Calibri"/>
              </a:rPr>
              <a:t>Address::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Calibri"/>
                <a:ea typeface="Times New Roman"/>
                <a:cs typeface="Calibri"/>
              </a:rPr>
              <a:t> </a:t>
            </a:r>
            <a:r>
              <a:rPr lang="en-US" sz="900" dirty="0">
                <a:solidFill>
                  <a:schemeClr val="tx2"/>
                </a:solidFill>
                <a:latin typeface="Calibri"/>
                <a:ea typeface="Times New Roman"/>
                <a:cs typeface="Calibri"/>
              </a:rPr>
              <a:t>Rameshdutt.chattakonda@cognizant.com</a:t>
            </a:r>
            <a:endParaRPr lang="en-US" sz="900" dirty="0">
              <a:solidFill>
                <a:schemeClr val="tx2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2936" y="823907"/>
            <a:ext cx="3859100" cy="30239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6 +  Years of  experience in Development , Production Support.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Over 1+ Years of progressive, professional experience in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DevOps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 and Software Configuration Management which includes Build setup, Continuous Integration, Source Code Management process setup in an Agile methodology. 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5 Years I have worked on AS400 /RPGLE/ DB2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Hands on Experience in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DevOps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 tools like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Git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,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GitHub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, Maven, Jenkins,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Docker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,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Ansible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. 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Experience in using source code management tool GIT.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Experience in using build tool Maven. 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Hands on experience in Automation of build process (Build Automation) using the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Git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, Maven and Jenkins.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And monitoring Jenkins batch jobs, deploying code changes into Production environment and master slave configuration.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Wrote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Ansible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 Playbooks, Modules and utilized community Playbooks as well for to deploy application changes into tomcat. 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900" dirty="0" smtClean="0">
              <a:solidFill>
                <a:srgbClr val="141414"/>
              </a:solidFill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176" y="420765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7150" indent="-107150" defTabSz="571464" eaLnBrk="0" fontAlgn="base" hangingPunct="0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tabLst>
                <a:tab pos="642896" algn="l"/>
              </a:tabLst>
              <a:defRPr/>
            </a:pPr>
            <a:r>
              <a:rPr lang="en-US" sz="1000" b="1" kern="0" dirty="0">
                <a:solidFill>
                  <a:schemeClr val="tx2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Strength /</a:t>
            </a:r>
          </a:p>
          <a:p>
            <a:pPr marL="107150" indent="-107150" defTabSz="571464" eaLnBrk="0" fontAlgn="base" hangingPunct="0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tabLst>
                <a:tab pos="642896" algn="l"/>
              </a:tabLst>
              <a:defRPr/>
            </a:pPr>
            <a:r>
              <a:rPr lang="en-US" sz="1000" b="1" kern="0" dirty="0">
                <a:solidFill>
                  <a:schemeClr val="tx2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Accomplishments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55414" y="4081344"/>
            <a:ext cx="1981241" cy="5078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60325" algn="ctr">
              <a:spcAft>
                <a:spcPts val="200"/>
              </a:spcAft>
            </a:pPr>
            <a:r>
              <a:rPr lang="en-US" sz="900" dirty="0" smtClean="0">
                <a:solidFill>
                  <a:schemeClr val="tx2"/>
                </a:solidFill>
                <a:latin typeface="Calibri"/>
                <a:cs typeface="Calibri"/>
              </a:rPr>
              <a:t>5 </a:t>
            </a:r>
            <a:r>
              <a:rPr lang="en-US" sz="900" dirty="0">
                <a:solidFill>
                  <a:schemeClr val="tx2"/>
                </a:solidFill>
                <a:latin typeface="Calibri"/>
                <a:cs typeface="Calibri"/>
              </a:rPr>
              <a:t>Years of </a:t>
            </a:r>
            <a:r>
              <a:rPr lang="en-US" sz="900" dirty="0" smtClean="0">
                <a:solidFill>
                  <a:schemeClr val="tx2"/>
                </a:solidFill>
                <a:latin typeface="Calibri"/>
                <a:cs typeface="Calibri"/>
              </a:rPr>
              <a:t>Experience in AS400 Development and Production Support.</a:t>
            </a:r>
            <a:endParaRPr lang="en-US" sz="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408257" y="4121499"/>
            <a:ext cx="0" cy="52670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440586" y="4088964"/>
            <a:ext cx="2031198" cy="2308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60325" algn="ctr">
              <a:spcAft>
                <a:spcPts val="200"/>
              </a:spcAft>
            </a:pPr>
            <a:r>
              <a:rPr lang="en-US" sz="900" dirty="0" smtClean="0">
                <a:solidFill>
                  <a:schemeClr val="tx2"/>
                </a:solidFill>
                <a:latin typeface="Calibri"/>
                <a:cs typeface="Calibri"/>
              </a:rPr>
              <a:t>1 Year of Experience in Jenkins </a:t>
            </a:r>
            <a:endParaRPr lang="en-US" sz="9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03516" y="4073724"/>
            <a:ext cx="1117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algn="ctr">
              <a:spcAft>
                <a:spcPts val="200"/>
              </a:spcAft>
            </a:pPr>
            <a:r>
              <a: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facing </a:t>
            </a:r>
            <a:r>
              <a:rPr lang="en-US" sz="9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in daily conference  calls.</a:t>
            </a:r>
            <a:endParaRPr lang="en-US" sz="9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64503" y="4158140"/>
            <a:ext cx="1048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algn="ctr">
              <a:spcAft>
                <a:spcPts val="200"/>
              </a:spcAft>
            </a:pPr>
            <a:r>
              <a: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communication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773803" y="4121499"/>
            <a:ext cx="0" cy="52670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 flipV="1">
            <a:off x="7185734" y="4129119"/>
            <a:ext cx="0" cy="52670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03180" y="2769854"/>
            <a:ext cx="1024370" cy="24622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  <a:gs pos="57000">
                <a:schemeClr val="bg1"/>
              </a:gs>
            </a:gsLst>
            <a:lin ang="18900000" scaled="1"/>
          </a:gradFill>
        </p:spPr>
        <p:txBody>
          <a:bodyPr wrap="square">
            <a:spAutoFit/>
          </a:bodyPr>
          <a:lstStyle/>
          <a:p>
            <a:pPr marL="107150" indent="-107150" defTabSz="571464" eaLnBrk="0" fontAlgn="base" hangingPunct="0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tabLst>
                <a:tab pos="642896" algn="l"/>
              </a:tabLst>
              <a:defRPr/>
            </a:pPr>
            <a:r>
              <a:rPr lang="en-US" sz="1000" b="1" kern="0" dirty="0">
                <a:solidFill>
                  <a:schemeClr val="tx2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0802" y="3054656"/>
            <a:ext cx="126028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E Computer Science </a:t>
            </a:r>
          </a:p>
          <a:p>
            <a:pPr algn="ctr"/>
            <a:endParaRPr lang="en-US" sz="900" dirty="0">
              <a:solidFill>
                <a:schemeClr val="tx2"/>
              </a:solidFill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90824" y="886626"/>
            <a:ext cx="4572000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Deploying the JAR and WAR into Tomcat Application Server. 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Knowledge in creating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docker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 images,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docker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 containers  and </a:t>
            </a:r>
            <a:b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</a:b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written some </a:t>
            </a:r>
            <a:r>
              <a:rPr lang="en-US" sz="900" smtClean="0">
                <a:solidFill>
                  <a:srgbClr val="141414"/>
                </a:solidFill>
                <a:latin typeface="Calibri"/>
                <a:cs typeface="Calibri"/>
              </a:rPr>
              <a:t>dockerfiles.   </a:t>
            </a:r>
            <a:endParaRPr lang="en-US" sz="900" dirty="0" smtClean="0">
              <a:solidFill>
                <a:srgbClr val="141414"/>
              </a:solidFill>
              <a:latin typeface="Calibri"/>
              <a:cs typeface="Calibri"/>
            </a:endParaRP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Good interaction with developers, managers, and team members</a:t>
            </a:r>
            <a:b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</a:b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to coordinated job tasks and strong commitment to work. 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Knowledge on bug tracking tools such as </a:t>
            </a:r>
            <a:r>
              <a:rPr lang="en-US" sz="900" dirty="0" err="1" smtClean="0">
                <a:solidFill>
                  <a:srgbClr val="141414"/>
                </a:solidFill>
                <a:latin typeface="Calibri"/>
                <a:cs typeface="Calibri"/>
              </a:rPr>
              <a:t>Kanban</a:t>
            </a: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, JIRA.</a:t>
            </a:r>
          </a:p>
          <a:p>
            <a:pPr marL="171450" indent="-111125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141414"/>
                </a:solidFill>
                <a:latin typeface="Calibri"/>
                <a:cs typeface="Calibri"/>
              </a:rPr>
              <a:t>Ability to learn new technologies quickly.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32714" y="566056"/>
            <a:ext cx="3189514" cy="26125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  <a:gs pos="57000">
                <a:schemeClr val="bg1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9" name="Picture 38" descr="2018-07-08-19-40-02-7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5" y="557049"/>
            <a:ext cx="1545020" cy="14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198658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Cognizant_16x9</Template>
  <TotalTime>690</TotalTime>
  <Words>236</Words>
  <Application>Microsoft Office PowerPoint</Application>
  <PresentationFormat>On-screen Show (16:9)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Cognizant_16x9</vt:lpstr>
      <vt:lpstr>NAME:  RAMESH DUTT C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269535</dc:creator>
  <cp:lastModifiedBy>Dell</cp:lastModifiedBy>
  <cp:revision>89</cp:revision>
  <dcterms:created xsi:type="dcterms:W3CDTF">2015-04-02T07:32:40Z</dcterms:created>
  <dcterms:modified xsi:type="dcterms:W3CDTF">2019-06-26T06:22:28Z</dcterms:modified>
</cp:coreProperties>
</file>