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5" r:id="rId4"/>
    <p:sldMasterId id="214748373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Inter SemiBold"/>
      <p:regular r:id="rId15"/>
      <p:bold r:id="rId16"/>
      <p:italic r:id="rId17"/>
      <p:boldItalic r:id="rId18"/>
    </p:embeddedFont>
    <p:embeddedFont>
      <p:font typeface="Inter Light"/>
      <p:regular r:id="rId19"/>
      <p:bold r:id="rId20"/>
      <p:italic r:id="rId21"/>
      <p:boldItalic r:id="rId22"/>
    </p:embeddedFont>
    <p:embeddedFont>
      <p:font typeface="Gowun Batang"/>
      <p:regular r:id="rId23"/>
      <p:bold r:id="rId24"/>
    </p:embeddedFont>
    <p:embeddedFont>
      <p:font typeface="Inter"/>
      <p:regular r:id="rId25"/>
      <p:bold r:id="rId26"/>
      <p:italic r:id="rId27"/>
      <p:boldItalic r:id="rId28"/>
    </p:embeddedFont>
    <p:embeddedFont>
      <p:font typeface="Inter ExtraBold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InterExtraBold-boldItalic.fntdata"/><Relationship Id="rId20" Type="http://schemas.openxmlformats.org/officeDocument/2006/relationships/font" Target="fonts/InterLight-bold.fntdata"/><Relationship Id="rId22" Type="http://schemas.openxmlformats.org/officeDocument/2006/relationships/font" Target="fonts/InterLight-boldItalic.fntdata"/><Relationship Id="rId21" Type="http://schemas.openxmlformats.org/officeDocument/2006/relationships/font" Target="fonts/InterLight-italic.fntdata"/><Relationship Id="rId24" Type="http://schemas.openxmlformats.org/officeDocument/2006/relationships/font" Target="fonts/GowunBatang-bold.fntdata"/><Relationship Id="rId23" Type="http://schemas.openxmlformats.org/officeDocument/2006/relationships/font" Target="fonts/GowunBatang-regular.fntdata"/><Relationship Id="rId26" Type="http://schemas.openxmlformats.org/officeDocument/2006/relationships/font" Target="fonts/Inter-bold.fntdata"/><Relationship Id="rId25" Type="http://schemas.openxmlformats.org/officeDocument/2006/relationships/font" Target="fonts/Inter-regular.fntdata"/><Relationship Id="rId28" Type="http://schemas.openxmlformats.org/officeDocument/2006/relationships/font" Target="fonts/Inter-boldItalic.fntdata"/><Relationship Id="rId27" Type="http://schemas.openxmlformats.org/officeDocument/2006/relationships/font" Target="fonts/Inter-italic.fntdata"/><Relationship Id="rId29" Type="http://schemas.openxmlformats.org/officeDocument/2006/relationships/font" Target="fonts/InterExtraBo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InterSemiBold-regular.fntdata"/><Relationship Id="rId14" Type="http://schemas.openxmlformats.org/officeDocument/2006/relationships/slide" Target="slides/slide8.xml"/><Relationship Id="rId17" Type="http://schemas.openxmlformats.org/officeDocument/2006/relationships/font" Target="fonts/InterSemiBold-italic.fntdata"/><Relationship Id="rId16" Type="http://schemas.openxmlformats.org/officeDocument/2006/relationships/font" Target="fonts/InterSemiBold-bold.fntdata"/><Relationship Id="rId19" Type="http://schemas.openxmlformats.org/officeDocument/2006/relationships/font" Target="fonts/InterLight-regular.fntdata"/><Relationship Id="rId18" Type="http://schemas.openxmlformats.org/officeDocument/2006/relationships/font" Target="fonts/Inter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2fc74e465a_0_1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32fc74e465a_0_1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32fc74e465a_0_1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32fc74e465a_0_1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32fc74e465a_0_1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32fc74e465a_0_1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32fc74e465a_0_1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32fc74e465a_0_1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32fc74e465a_0_1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32fc74e465a_0_1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2fc74e465a_0_1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2fc74e465a_0_1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32fc74e465a_0_1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32fc74e465a_0_1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32fc74e465a_0_1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32fc74e465a_0_1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header and footer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body"/>
          </p:nvPr>
        </p:nvSpPr>
        <p:spPr>
          <a:xfrm>
            <a:off x="228600" y="2856025"/>
            <a:ext cx="1889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2" type="body"/>
          </p:nvPr>
        </p:nvSpPr>
        <p:spPr>
          <a:xfrm>
            <a:off x="2286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5" name="Google Shape;15;p2"/>
          <p:cNvSpPr txBox="1"/>
          <p:nvPr>
            <p:ph idx="4" type="body"/>
          </p:nvPr>
        </p:nvSpPr>
        <p:spPr>
          <a:xfrm>
            <a:off x="2400300" y="2856025"/>
            <a:ext cx="1889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5" type="body"/>
          </p:nvPr>
        </p:nvSpPr>
        <p:spPr>
          <a:xfrm>
            <a:off x="24003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6" type="body"/>
          </p:nvPr>
        </p:nvSpPr>
        <p:spPr>
          <a:xfrm>
            <a:off x="45720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7" type="body"/>
          </p:nvPr>
        </p:nvSpPr>
        <p:spPr>
          <a:xfrm>
            <a:off x="67437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9" name="Google Shape;19;p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144">
          <p15:clr>
            <a:srgbClr val="E46962"/>
          </p15:clr>
        </p15:guide>
        <p15:guide id="4" pos="1512">
          <p15:clr>
            <a:srgbClr val="E46962"/>
          </p15:clr>
        </p15:guide>
        <p15:guide id="5" pos="4248">
          <p15:clr>
            <a:srgbClr val="E46962"/>
          </p15:clr>
        </p15:guide>
        <p15:guide id="6" pos="5616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ITLE_AND_TWO_COLUMNS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1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229450" y="3455950"/>
            <a:ext cx="4061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2" type="subTitle"/>
          </p:nvPr>
        </p:nvSpPr>
        <p:spPr>
          <a:xfrm>
            <a:off x="229450" y="3127850"/>
            <a:ext cx="4061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cxnSp>
        <p:nvCxnSpPr>
          <p:cNvPr id="88" name="Google Shape;88;p11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1"/>
          <p:cNvSpPr txBox="1"/>
          <p:nvPr>
            <p:ph idx="3" type="body"/>
          </p:nvPr>
        </p:nvSpPr>
        <p:spPr>
          <a:xfrm>
            <a:off x="4573675" y="3455950"/>
            <a:ext cx="4061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4" type="subTitle"/>
          </p:nvPr>
        </p:nvSpPr>
        <p:spPr>
          <a:xfrm>
            <a:off x="4573675" y="3127850"/>
            <a:ext cx="4061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ody text">
  <p:cSld name="CUSTOM_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5095525" y="922175"/>
            <a:ext cx="3440100" cy="12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2"/>
          <p:cNvSpPr txBox="1"/>
          <p:nvPr>
            <p:ph idx="2" type="body"/>
          </p:nvPr>
        </p:nvSpPr>
        <p:spPr>
          <a:xfrm>
            <a:off x="5095525" y="2801100"/>
            <a:ext cx="3440100" cy="8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3" type="body"/>
          </p:nvPr>
        </p:nvSpPr>
        <p:spPr>
          <a:xfrm>
            <a:off x="5095525" y="4013575"/>
            <a:ext cx="3440100" cy="53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4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97" name="Google Shape;97;p1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3"/>
          <p:cNvSpPr txBox="1"/>
          <p:nvPr>
            <p:ph type="title"/>
          </p:nvPr>
        </p:nvSpPr>
        <p:spPr>
          <a:xfrm>
            <a:off x="229450" y="164350"/>
            <a:ext cx="8686800" cy="3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2286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2" type="body"/>
          </p:nvPr>
        </p:nvSpPr>
        <p:spPr>
          <a:xfrm>
            <a:off x="24003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4" type="body"/>
          </p:nvPr>
        </p:nvSpPr>
        <p:spPr>
          <a:xfrm>
            <a:off x="67437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5" type="body"/>
          </p:nvPr>
        </p:nvSpPr>
        <p:spPr>
          <a:xfrm>
            <a:off x="45720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06" name="Google Shape;106;p1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 text">
  <p:cSld name="TITLE_ONLY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3701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2" type="body"/>
          </p:nvPr>
        </p:nvSpPr>
        <p:spPr>
          <a:xfrm>
            <a:off x="2541453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3" type="body"/>
          </p:nvPr>
        </p:nvSpPr>
        <p:spPr>
          <a:xfrm>
            <a:off x="4713154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4" type="body"/>
          </p:nvPr>
        </p:nvSpPr>
        <p:spPr>
          <a:xfrm>
            <a:off x="6884852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5" type="subTitle"/>
          </p:nvPr>
        </p:nvSpPr>
        <p:spPr>
          <a:xfrm>
            <a:off x="37010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6" type="subTitle"/>
          </p:nvPr>
        </p:nvSpPr>
        <p:spPr>
          <a:xfrm>
            <a:off x="254145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7" type="subTitle"/>
          </p:nvPr>
        </p:nvSpPr>
        <p:spPr>
          <a:xfrm>
            <a:off x="471280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8" type="subTitle"/>
          </p:nvPr>
        </p:nvSpPr>
        <p:spPr>
          <a:xfrm>
            <a:off x="688415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9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18" name="Google Shape;118;p1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ONLY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15"/>
          <p:cNvSpPr txBox="1"/>
          <p:nvPr>
            <p:ph idx="1" type="subTitle"/>
          </p:nvPr>
        </p:nvSpPr>
        <p:spPr>
          <a:xfrm>
            <a:off x="1456800" y="17907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2" type="subTitle"/>
          </p:nvPr>
        </p:nvSpPr>
        <p:spPr>
          <a:xfrm>
            <a:off x="3628150" y="17907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3" type="subTitle"/>
          </p:nvPr>
        </p:nvSpPr>
        <p:spPr>
          <a:xfrm>
            <a:off x="5799500" y="17907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4" type="subTitle"/>
          </p:nvPr>
        </p:nvSpPr>
        <p:spPr>
          <a:xfrm>
            <a:off x="5799500" y="3234832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125" name="Google Shape;125;p1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5"/>
          <p:cNvSpPr txBox="1"/>
          <p:nvPr>
            <p:ph idx="5" type="subTitle"/>
          </p:nvPr>
        </p:nvSpPr>
        <p:spPr>
          <a:xfrm>
            <a:off x="1456800" y="3234832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6" type="subTitle"/>
          </p:nvPr>
        </p:nvSpPr>
        <p:spPr>
          <a:xfrm>
            <a:off x="3628150" y="3234832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V">
  <p:cSld name="CUSTOM_5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24003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2" type="body"/>
          </p:nvPr>
        </p:nvSpPr>
        <p:spPr>
          <a:xfrm>
            <a:off x="2286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16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34" name="Google Shape;134;p16"/>
          <p:cNvSpPr txBox="1"/>
          <p:nvPr>
            <p:ph idx="3" type="body"/>
          </p:nvPr>
        </p:nvSpPr>
        <p:spPr>
          <a:xfrm>
            <a:off x="45720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4" type="body"/>
          </p:nvPr>
        </p:nvSpPr>
        <p:spPr>
          <a:xfrm>
            <a:off x="67437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5" type="subTitle"/>
          </p:nvPr>
        </p:nvSpPr>
        <p:spPr>
          <a:xfrm>
            <a:off x="4572000" y="1585625"/>
            <a:ext cx="40611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6" type="subTitle"/>
          </p:nvPr>
        </p:nvSpPr>
        <p:spPr>
          <a:xfrm>
            <a:off x="228600" y="1585625"/>
            <a:ext cx="40611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7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39" name="Google Shape;139;p1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with footer">
  <p:cSld name="CUSTOM"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225750" y="369625"/>
            <a:ext cx="8692500" cy="43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44" name="Google Shape;144;p1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main point">
  <p:cSld name="CUSTOM_10"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225750" y="369625"/>
            <a:ext cx="8692500" cy="43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2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9" name="Google Shape;149;p1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6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225750" y="1212350"/>
            <a:ext cx="8692500" cy="34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54" name="Google Shape;154;p19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9"/>
          <p:cNvCxnSpPr/>
          <p:nvPr/>
        </p:nvCxnSpPr>
        <p:spPr>
          <a:xfrm flipH="1" rot="10800000">
            <a:off x="225750" y="12123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with footer">
  <p:cSld name="CUSTOM_7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0"/>
          <p:cNvSpPr txBox="1"/>
          <p:nvPr>
            <p:ph type="title"/>
          </p:nvPr>
        </p:nvSpPr>
        <p:spPr>
          <a:xfrm>
            <a:off x="228600" y="665825"/>
            <a:ext cx="5753400" cy="22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20"/>
          <p:cNvSpPr/>
          <p:nvPr>
            <p:ph idx="2" type="pic"/>
          </p:nvPr>
        </p:nvSpPr>
        <p:spPr>
          <a:xfrm>
            <a:off x="6777063" y="1017650"/>
            <a:ext cx="1582800" cy="1582800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61" name="Google Shape;161;p20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cxnSp>
        <p:nvCxnSpPr>
          <p:cNvPr id="23" name="Google Shape;23;p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228600" y="2866225"/>
            <a:ext cx="62328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144">
          <p15:clr>
            <a:srgbClr val="E46962"/>
          </p15:clr>
        </p15:guide>
        <p15:guide id="4" pos="1512">
          <p15:clr>
            <a:srgbClr val="E46962"/>
          </p15:clr>
        </p15:guide>
        <p15:guide id="5" pos="4248">
          <p15:clr>
            <a:srgbClr val="E46962"/>
          </p15:clr>
        </p15:guide>
        <p15:guide id="6" pos="5616">
          <p15:clr>
            <a:srgbClr val="E4696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7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7005675" y="789050"/>
            <a:ext cx="1582800" cy="158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 txBox="1"/>
          <p:nvPr>
            <p:ph type="title"/>
          </p:nvPr>
        </p:nvSpPr>
        <p:spPr>
          <a:xfrm>
            <a:off x="228600" y="665825"/>
            <a:ext cx="5753400" cy="22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21"/>
          <p:cNvSpPr/>
          <p:nvPr>
            <p:ph idx="2" type="pic"/>
          </p:nvPr>
        </p:nvSpPr>
        <p:spPr>
          <a:xfrm>
            <a:off x="6777063" y="1017650"/>
            <a:ext cx="1582800" cy="1582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7" name="Google Shape;167;p21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8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228600" y="1549575"/>
            <a:ext cx="7938000" cy="228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72" name="Google Shape;172;p2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8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2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3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8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9" name="Google Shape;179;p2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4"/>
          <p:cNvSpPr txBox="1"/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with footer">
  <p:cSld name="ONE_COLUM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5"/>
          <p:cNvSpPr txBox="1"/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84" name="Google Shape;184;p25"/>
          <p:cNvSpPr txBox="1"/>
          <p:nvPr>
            <p:ph idx="1" type="subTitle"/>
          </p:nvPr>
        </p:nvSpPr>
        <p:spPr>
          <a:xfrm>
            <a:off x="4572000" y="1004700"/>
            <a:ext cx="43434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2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86" name="Google Shape;186;p2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ONE_COLUMN_TEXT_2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6"/>
          <p:cNvSpPr txBox="1"/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90" name="Google Shape;190;p26"/>
          <p:cNvSpPr txBox="1"/>
          <p:nvPr>
            <p:ph idx="1" type="subTitle"/>
          </p:nvPr>
        </p:nvSpPr>
        <p:spPr>
          <a:xfrm>
            <a:off x="4572000" y="1004700"/>
            <a:ext cx="43434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191" name="Google Shape;191;p2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">
  <p:cSld name="ONE_COLUMN_TEXT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228600" y="2089772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95" name="Google Shape;195;p27"/>
          <p:cNvSpPr txBox="1"/>
          <p:nvPr>
            <p:ph idx="1" type="subTitle"/>
          </p:nvPr>
        </p:nvSpPr>
        <p:spPr>
          <a:xfrm>
            <a:off x="6074275" y="1004700"/>
            <a:ext cx="25587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96" name="Google Shape;196;p27"/>
          <p:cNvSpPr txBox="1"/>
          <p:nvPr>
            <p:ph idx="2" type="subTitle"/>
          </p:nvPr>
        </p:nvSpPr>
        <p:spPr>
          <a:xfrm>
            <a:off x="4292700" y="1004700"/>
            <a:ext cx="16710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1pPr>
            <a:lvl2pPr lvl="1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2pPr>
            <a:lvl3pPr lvl="2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3pPr>
            <a:lvl4pPr lvl="3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4pPr>
            <a:lvl5pPr lvl="4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5pPr>
            <a:lvl6pPr lvl="5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6pPr>
            <a:lvl7pPr lvl="6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7pPr>
            <a:lvl8pPr lvl="7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8pPr>
            <a:lvl9pPr lvl="8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9pPr>
          </a:lstStyle>
          <a:p/>
        </p:txBody>
      </p:sp>
      <p:sp>
        <p:nvSpPr>
          <p:cNvPr id="197" name="Google Shape;197;p27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98" name="Google Shape;198;p2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with footer">
  <p:cSld name="CUSTOM_4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8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229450" y="12949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03" name="Google Shape;203;p28"/>
          <p:cNvSpPr txBox="1"/>
          <p:nvPr>
            <p:ph idx="2" type="body"/>
          </p:nvPr>
        </p:nvSpPr>
        <p:spPr>
          <a:xfrm>
            <a:off x="4572850" y="12949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04" name="Google Shape;204;p28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05" name="Google Shape;205;p2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4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29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229450" y="12949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10" name="Google Shape;210;p29"/>
          <p:cNvSpPr txBox="1"/>
          <p:nvPr>
            <p:ph idx="2" type="body"/>
          </p:nvPr>
        </p:nvSpPr>
        <p:spPr>
          <a:xfrm>
            <a:off x="4572850" y="12949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11" name="Google Shape;211;p29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image boards">
  <p:cSld name="CUSTOM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30"/>
          <p:cNvSpPr txBox="1"/>
          <p:nvPr>
            <p:ph idx="1" type="subTitle"/>
          </p:nvPr>
        </p:nvSpPr>
        <p:spPr>
          <a:xfrm>
            <a:off x="228600" y="164350"/>
            <a:ext cx="35142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15" name="Google Shape;215;p30"/>
          <p:cNvSpPr/>
          <p:nvPr>
            <p:ph idx="2" type="pic"/>
          </p:nvPr>
        </p:nvSpPr>
        <p:spPr>
          <a:xfrm>
            <a:off x="228600" y="1870200"/>
            <a:ext cx="20244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30"/>
          <p:cNvSpPr/>
          <p:nvPr>
            <p:ph idx="3" type="pic"/>
          </p:nvPr>
        </p:nvSpPr>
        <p:spPr>
          <a:xfrm>
            <a:off x="3864875" y="1870200"/>
            <a:ext cx="35619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30"/>
          <p:cNvSpPr/>
          <p:nvPr>
            <p:ph idx="4" type="pic"/>
          </p:nvPr>
        </p:nvSpPr>
        <p:spPr>
          <a:xfrm>
            <a:off x="7547700" y="1870200"/>
            <a:ext cx="13677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30"/>
          <p:cNvSpPr/>
          <p:nvPr>
            <p:ph idx="5" type="pic"/>
          </p:nvPr>
        </p:nvSpPr>
        <p:spPr>
          <a:xfrm>
            <a:off x="2375088" y="1870200"/>
            <a:ext cx="13677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30"/>
          <p:cNvSpPr txBox="1"/>
          <p:nvPr>
            <p:ph idx="6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20" name="Google Shape;220;p30"/>
          <p:cNvSpPr txBox="1"/>
          <p:nvPr>
            <p:ph idx="7" type="body"/>
          </p:nvPr>
        </p:nvSpPr>
        <p:spPr>
          <a:xfrm>
            <a:off x="228600" y="593650"/>
            <a:ext cx="35142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21" name="Google Shape;221;p30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28600" y="2856025"/>
            <a:ext cx="1889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cxnSp>
        <p:nvCxnSpPr>
          <p:cNvPr id="29" name="Google Shape;29;p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144">
          <p15:clr>
            <a:srgbClr val="E46962"/>
          </p15:clr>
        </p15:guide>
        <p15:guide id="4" pos="1512">
          <p15:clr>
            <a:srgbClr val="E46962"/>
          </p15:clr>
        </p15:guide>
        <p15:guide id="5" pos="4248">
          <p15:clr>
            <a:srgbClr val="E46962"/>
          </p15:clr>
        </p15:guide>
        <p15:guide id="6" pos="5616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 boards">
  <p:cSld name="CUSTOM_1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31"/>
          <p:cNvSpPr txBox="1"/>
          <p:nvPr>
            <p:ph idx="1" type="subTitle"/>
          </p:nvPr>
        </p:nvSpPr>
        <p:spPr>
          <a:xfrm>
            <a:off x="228600" y="164350"/>
            <a:ext cx="35142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25" name="Google Shape;225;p31"/>
          <p:cNvSpPr/>
          <p:nvPr>
            <p:ph idx="2" type="pic"/>
          </p:nvPr>
        </p:nvSpPr>
        <p:spPr>
          <a:xfrm>
            <a:off x="228600" y="1617150"/>
            <a:ext cx="28203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31"/>
          <p:cNvSpPr/>
          <p:nvPr>
            <p:ph idx="3" type="pic"/>
          </p:nvPr>
        </p:nvSpPr>
        <p:spPr>
          <a:xfrm>
            <a:off x="3161800" y="1617150"/>
            <a:ext cx="28203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p31"/>
          <p:cNvSpPr/>
          <p:nvPr>
            <p:ph idx="4" type="pic"/>
          </p:nvPr>
        </p:nvSpPr>
        <p:spPr>
          <a:xfrm>
            <a:off x="6095000" y="1617150"/>
            <a:ext cx="28203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31"/>
          <p:cNvSpPr txBox="1"/>
          <p:nvPr>
            <p:ph idx="5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29" name="Google Shape;229;p31"/>
          <p:cNvSpPr txBox="1"/>
          <p:nvPr>
            <p:ph idx="6" type="body"/>
          </p:nvPr>
        </p:nvSpPr>
        <p:spPr>
          <a:xfrm>
            <a:off x="228600" y="593650"/>
            <a:ext cx="35142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30" name="Google Shape;230;p31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boards">
  <p:cSld name="CUSTOM_1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2"/>
          <p:cNvSpPr txBox="1"/>
          <p:nvPr>
            <p:ph idx="1" type="subTitle"/>
          </p:nvPr>
        </p:nvSpPr>
        <p:spPr>
          <a:xfrm>
            <a:off x="228600" y="164350"/>
            <a:ext cx="35142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34" name="Google Shape;234;p32"/>
          <p:cNvSpPr/>
          <p:nvPr>
            <p:ph idx="2" type="pic"/>
          </p:nvPr>
        </p:nvSpPr>
        <p:spPr>
          <a:xfrm>
            <a:off x="4633050" y="1617150"/>
            <a:ext cx="42825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32"/>
          <p:cNvSpPr/>
          <p:nvPr>
            <p:ph idx="3" type="pic"/>
          </p:nvPr>
        </p:nvSpPr>
        <p:spPr>
          <a:xfrm>
            <a:off x="228600" y="1617150"/>
            <a:ext cx="42825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Google Shape;236;p32"/>
          <p:cNvSpPr txBox="1"/>
          <p:nvPr>
            <p:ph idx="4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37" name="Google Shape;237;p32"/>
          <p:cNvSpPr txBox="1"/>
          <p:nvPr>
            <p:ph idx="5" type="body"/>
          </p:nvPr>
        </p:nvSpPr>
        <p:spPr>
          <a:xfrm>
            <a:off x="228600" y="593650"/>
            <a:ext cx="35142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38" name="Google Shape;238;p3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boards vertical">
  <p:cSld name="CUSTOM_1_1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/>
          <p:nvPr>
            <p:ph idx="2" type="pic"/>
          </p:nvPr>
        </p:nvSpPr>
        <p:spPr>
          <a:xfrm>
            <a:off x="3161800" y="164350"/>
            <a:ext cx="2820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3"/>
          <p:cNvSpPr/>
          <p:nvPr>
            <p:ph idx="3" type="pic"/>
          </p:nvPr>
        </p:nvSpPr>
        <p:spPr>
          <a:xfrm>
            <a:off x="6095100" y="164350"/>
            <a:ext cx="2820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3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3"/>
          <p:cNvSpPr txBox="1"/>
          <p:nvPr>
            <p:ph idx="1" type="subTitle"/>
          </p:nvPr>
        </p:nvSpPr>
        <p:spPr>
          <a:xfrm>
            <a:off x="228600" y="164350"/>
            <a:ext cx="28203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4" name="Google Shape;244;p33"/>
          <p:cNvSpPr txBox="1"/>
          <p:nvPr>
            <p:ph idx="4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45" name="Google Shape;245;p33"/>
          <p:cNvSpPr txBox="1"/>
          <p:nvPr>
            <p:ph idx="5" type="body"/>
          </p:nvPr>
        </p:nvSpPr>
        <p:spPr>
          <a:xfrm>
            <a:off x="228600" y="593650"/>
            <a:ext cx="21714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46" name="Google Shape;246;p3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9" name="Google Shape;24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square image board">
  <p:cSld name="CUSTOM_1_1_1_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/>
          <p:nvPr>
            <p:ph idx="2" type="pic"/>
          </p:nvPr>
        </p:nvSpPr>
        <p:spPr>
          <a:xfrm>
            <a:off x="4569950" y="164350"/>
            <a:ext cx="43431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3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35"/>
          <p:cNvSpPr txBox="1"/>
          <p:nvPr>
            <p:ph idx="1" type="subTitle"/>
          </p:nvPr>
        </p:nvSpPr>
        <p:spPr>
          <a:xfrm>
            <a:off x="228600" y="164350"/>
            <a:ext cx="28203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54" name="Google Shape;254;p35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55" name="Google Shape;255;p35"/>
          <p:cNvSpPr txBox="1"/>
          <p:nvPr>
            <p:ph idx="4" type="body"/>
          </p:nvPr>
        </p:nvSpPr>
        <p:spPr>
          <a:xfrm>
            <a:off x="228600" y="593650"/>
            <a:ext cx="21714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56" name="Google Shape;256;p3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landscape image board">
  <p:cSld name="CUSTOM_1_1_1_1_1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/>
          <p:nvPr>
            <p:ph idx="2" type="pic"/>
          </p:nvPr>
        </p:nvSpPr>
        <p:spPr>
          <a:xfrm>
            <a:off x="3161800" y="164350"/>
            <a:ext cx="5751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59" name="Google Shape;259;p3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36"/>
          <p:cNvSpPr txBox="1"/>
          <p:nvPr>
            <p:ph idx="1" type="subTitle"/>
          </p:nvPr>
        </p:nvSpPr>
        <p:spPr>
          <a:xfrm>
            <a:off x="228600" y="3290275"/>
            <a:ext cx="28203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61" name="Google Shape;261;p36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62" name="Google Shape;262;p36"/>
          <p:cNvSpPr txBox="1"/>
          <p:nvPr>
            <p:ph idx="4" type="body"/>
          </p:nvPr>
        </p:nvSpPr>
        <p:spPr>
          <a:xfrm>
            <a:off x="228600" y="3719575"/>
            <a:ext cx="21714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63" name="Google Shape;263;p3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, body and image">
  <p:cSld name="CUSTOM_1_1_1_1_1_1_2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/>
          <p:nvPr>
            <p:ph idx="2" type="pic"/>
          </p:nvPr>
        </p:nvSpPr>
        <p:spPr>
          <a:xfrm>
            <a:off x="3161800" y="164350"/>
            <a:ext cx="5751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66" name="Google Shape;266;p3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68" name="Google Shape;268;p37"/>
          <p:cNvSpPr txBox="1"/>
          <p:nvPr>
            <p:ph idx="3" type="body"/>
          </p:nvPr>
        </p:nvSpPr>
        <p:spPr>
          <a:xfrm>
            <a:off x="228600" y="3719575"/>
            <a:ext cx="21714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69" name="Google Shape;269;p3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37"/>
          <p:cNvSpPr txBox="1"/>
          <p:nvPr>
            <p:ph type="title"/>
          </p:nvPr>
        </p:nvSpPr>
        <p:spPr>
          <a:xfrm>
            <a:off x="228600" y="164350"/>
            <a:ext cx="2670300" cy="28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3" name="Google Shape;273;p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4" name="Google Shape;27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8" name="Google Shape;278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9" name="Google Shape;279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0" name="Google Shape;28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_2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3" name="Google Shape;283;p40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84" name="Google Shape;284;p40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ex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228600" y="167750"/>
            <a:ext cx="52578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34" name="Google Shape;34;p5"/>
          <p:cNvCxnSpPr/>
          <p:nvPr/>
        </p:nvCxnSpPr>
        <p:spPr>
          <a:xfrm>
            <a:off x="228600" y="478125"/>
            <a:ext cx="868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" name="Google Shape;35;p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3456">
          <p15:clr>
            <a:srgbClr val="E46962"/>
          </p15:clr>
        </p15:guide>
        <p15:guide id="2" pos="4752">
          <p15:clr>
            <a:srgbClr val="E46962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1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41"/>
          <p:cNvSpPr/>
          <p:nvPr>
            <p:ph idx="2" type="pic"/>
          </p:nvPr>
        </p:nvSpPr>
        <p:spPr>
          <a:xfrm>
            <a:off x="4633050" y="1196050"/>
            <a:ext cx="42825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p41"/>
          <p:cNvSpPr/>
          <p:nvPr>
            <p:ph idx="3" type="pic"/>
          </p:nvPr>
        </p:nvSpPr>
        <p:spPr>
          <a:xfrm>
            <a:off x="228600" y="1196050"/>
            <a:ext cx="4282500" cy="1761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90" name="Google Shape;290;p41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41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2" name="Google Shape;292;p41"/>
          <p:cNvSpPr txBox="1"/>
          <p:nvPr>
            <p:ph idx="1" type="body"/>
          </p:nvPr>
        </p:nvSpPr>
        <p:spPr>
          <a:xfrm>
            <a:off x="229450" y="3455950"/>
            <a:ext cx="4061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93" name="Google Shape;293;p41"/>
          <p:cNvSpPr txBox="1"/>
          <p:nvPr>
            <p:ph idx="4" type="subTitle"/>
          </p:nvPr>
        </p:nvSpPr>
        <p:spPr>
          <a:xfrm>
            <a:off x="229450" y="3127850"/>
            <a:ext cx="4061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294" name="Google Shape;294;p41"/>
          <p:cNvSpPr txBox="1"/>
          <p:nvPr>
            <p:ph idx="5" type="body"/>
          </p:nvPr>
        </p:nvSpPr>
        <p:spPr>
          <a:xfrm>
            <a:off x="4633050" y="3455950"/>
            <a:ext cx="4061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95" name="Google Shape;295;p41"/>
          <p:cNvSpPr txBox="1"/>
          <p:nvPr>
            <p:ph idx="6" type="subTitle"/>
          </p:nvPr>
        </p:nvSpPr>
        <p:spPr>
          <a:xfrm>
            <a:off x="4633050" y="3127850"/>
            <a:ext cx="4061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1_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8" name="Google Shape;298;p4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42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0" name="Google Shape;300;p42"/>
          <p:cNvSpPr/>
          <p:nvPr>
            <p:ph idx="2" type="pic"/>
          </p:nvPr>
        </p:nvSpPr>
        <p:spPr>
          <a:xfrm>
            <a:off x="228600" y="1196050"/>
            <a:ext cx="28203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301" name="Google Shape;301;p42"/>
          <p:cNvSpPr/>
          <p:nvPr>
            <p:ph idx="3" type="pic"/>
          </p:nvPr>
        </p:nvSpPr>
        <p:spPr>
          <a:xfrm>
            <a:off x="3161800" y="1196050"/>
            <a:ext cx="28203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42"/>
          <p:cNvSpPr/>
          <p:nvPr>
            <p:ph idx="4" type="pic"/>
          </p:nvPr>
        </p:nvSpPr>
        <p:spPr>
          <a:xfrm>
            <a:off x="6095000" y="1196050"/>
            <a:ext cx="28203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42"/>
          <p:cNvSpPr txBox="1"/>
          <p:nvPr>
            <p:ph idx="1" type="body"/>
          </p:nvPr>
        </p:nvSpPr>
        <p:spPr>
          <a:xfrm>
            <a:off x="2294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4" name="Google Shape;304;p42"/>
          <p:cNvSpPr txBox="1"/>
          <p:nvPr>
            <p:ph idx="5" type="subTitle"/>
          </p:nvPr>
        </p:nvSpPr>
        <p:spPr>
          <a:xfrm>
            <a:off x="2294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305" name="Google Shape;305;p42"/>
          <p:cNvSpPr txBox="1"/>
          <p:nvPr>
            <p:ph idx="6" type="body"/>
          </p:nvPr>
        </p:nvSpPr>
        <p:spPr>
          <a:xfrm>
            <a:off x="315580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6" name="Google Shape;306;p42"/>
          <p:cNvSpPr txBox="1"/>
          <p:nvPr>
            <p:ph idx="7" type="subTitle"/>
          </p:nvPr>
        </p:nvSpPr>
        <p:spPr>
          <a:xfrm>
            <a:off x="315580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307" name="Google Shape;307;p42"/>
          <p:cNvSpPr txBox="1"/>
          <p:nvPr>
            <p:ph idx="8" type="body"/>
          </p:nvPr>
        </p:nvSpPr>
        <p:spPr>
          <a:xfrm>
            <a:off x="60821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8" name="Google Shape;308;p42"/>
          <p:cNvSpPr txBox="1"/>
          <p:nvPr>
            <p:ph idx="9" type="subTitle"/>
          </p:nvPr>
        </p:nvSpPr>
        <p:spPr>
          <a:xfrm>
            <a:off x="60821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 with footer">
  <p:cSld name="CUSTOM_1_1_1_1_1_1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/>
          <p:nvPr>
            <p:ph idx="2" type="pic"/>
          </p:nvPr>
        </p:nvSpPr>
        <p:spPr>
          <a:xfrm>
            <a:off x="228600" y="164350"/>
            <a:ext cx="86844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4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43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313" name="Google Shape;313;p4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4"/>
          <p:cNvSpPr/>
          <p:nvPr>
            <p:ph idx="2" type="pic"/>
          </p:nvPr>
        </p:nvSpPr>
        <p:spPr>
          <a:xfrm>
            <a:off x="228600" y="164350"/>
            <a:ext cx="86844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4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17" name="Google Shape;317;p4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20" name="Google Shape;320;p4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45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2" name="Google Shape;322;p45"/>
          <p:cNvSpPr/>
          <p:nvPr>
            <p:ph idx="2" type="pic"/>
          </p:nvPr>
        </p:nvSpPr>
        <p:spPr>
          <a:xfrm>
            <a:off x="228600" y="2598025"/>
            <a:ext cx="20244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23" name="Google Shape;323;p45"/>
          <p:cNvSpPr/>
          <p:nvPr>
            <p:ph idx="3" type="pic"/>
          </p:nvPr>
        </p:nvSpPr>
        <p:spPr>
          <a:xfrm>
            <a:off x="3864875" y="2598025"/>
            <a:ext cx="35619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45"/>
          <p:cNvSpPr/>
          <p:nvPr>
            <p:ph idx="4" type="pic"/>
          </p:nvPr>
        </p:nvSpPr>
        <p:spPr>
          <a:xfrm>
            <a:off x="7547700" y="2598025"/>
            <a:ext cx="13677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p45"/>
          <p:cNvSpPr/>
          <p:nvPr>
            <p:ph idx="5" type="pic"/>
          </p:nvPr>
        </p:nvSpPr>
        <p:spPr>
          <a:xfrm>
            <a:off x="2375088" y="2598025"/>
            <a:ext cx="13677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5"/>
          <p:cNvSpPr/>
          <p:nvPr>
            <p:ph idx="6" type="pic"/>
          </p:nvPr>
        </p:nvSpPr>
        <p:spPr>
          <a:xfrm>
            <a:off x="228600" y="1038850"/>
            <a:ext cx="10035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5"/>
          <p:cNvSpPr/>
          <p:nvPr>
            <p:ph idx="7" type="pic"/>
          </p:nvPr>
        </p:nvSpPr>
        <p:spPr>
          <a:xfrm>
            <a:off x="6745975" y="1038850"/>
            <a:ext cx="21696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5"/>
          <p:cNvSpPr/>
          <p:nvPr>
            <p:ph idx="8" type="pic"/>
          </p:nvPr>
        </p:nvSpPr>
        <p:spPr>
          <a:xfrm>
            <a:off x="1354150" y="1038850"/>
            <a:ext cx="15024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5"/>
          <p:cNvSpPr/>
          <p:nvPr>
            <p:ph idx="9" type="pic"/>
          </p:nvPr>
        </p:nvSpPr>
        <p:spPr>
          <a:xfrm>
            <a:off x="2981410" y="1038850"/>
            <a:ext cx="21963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5"/>
          <p:cNvSpPr/>
          <p:nvPr>
            <p:ph idx="13" type="pic"/>
          </p:nvPr>
        </p:nvSpPr>
        <p:spPr>
          <a:xfrm>
            <a:off x="5311004" y="1038850"/>
            <a:ext cx="1301700" cy="145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and image">
  <p:cSld name="CUSTOM_2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46"/>
          <p:cNvSpPr/>
          <p:nvPr>
            <p:ph idx="2" type="pic"/>
          </p:nvPr>
        </p:nvSpPr>
        <p:spPr>
          <a:xfrm>
            <a:off x="228600" y="164350"/>
            <a:ext cx="5751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6"/>
          <p:cNvSpPr txBox="1"/>
          <p:nvPr>
            <p:ph type="title"/>
          </p:nvPr>
        </p:nvSpPr>
        <p:spPr>
          <a:xfrm>
            <a:off x="6095100" y="321875"/>
            <a:ext cx="2820300" cy="15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5" name="Google Shape;335;p46"/>
          <p:cNvSpPr txBox="1"/>
          <p:nvPr>
            <p:ph idx="1" type="subTitle"/>
          </p:nvPr>
        </p:nvSpPr>
        <p:spPr>
          <a:xfrm>
            <a:off x="6095100" y="1842575"/>
            <a:ext cx="2820300" cy="26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36" name="Google Shape;336;p46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337" name="Google Shape;337;p4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2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0" name="Google Shape;340;p4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47"/>
          <p:cNvSpPr txBox="1"/>
          <p:nvPr>
            <p:ph hasCustomPrompt="1" type="title"/>
          </p:nvPr>
        </p:nvSpPr>
        <p:spPr>
          <a:xfrm>
            <a:off x="225750" y="1212350"/>
            <a:ext cx="8606700" cy="43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9pPr>
          </a:lstStyle>
          <a:p>
            <a:r>
              <a:t>xx%</a:t>
            </a:r>
          </a:p>
        </p:txBody>
      </p:sp>
      <p:cxnSp>
        <p:nvCxnSpPr>
          <p:cNvPr id="342" name="Google Shape;342;p47"/>
          <p:cNvCxnSpPr/>
          <p:nvPr/>
        </p:nvCxnSpPr>
        <p:spPr>
          <a:xfrm flipH="1" rot="10800000">
            <a:off x="225750" y="12123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47"/>
          <p:cNvSpPr txBox="1"/>
          <p:nvPr>
            <p:ph idx="1" type="body"/>
          </p:nvPr>
        </p:nvSpPr>
        <p:spPr>
          <a:xfrm>
            <a:off x="228600" y="578150"/>
            <a:ext cx="8692500" cy="6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2_1_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6" name="Google Shape;346;p4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48"/>
          <p:cNvSpPr txBox="1"/>
          <p:nvPr>
            <p:ph idx="1" type="body"/>
          </p:nvPr>
        </p:nvSpPr>
        <p:spPr>
          <a:xfrm>
            <a:off x="228600" y="3719575"/>
            <a:ext cx="3942600" cy="7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9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5" name="Google Shape;355;p51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356" name="Google Shape;356;p5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p51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58" name="Google Shape;358;p5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9" name="Google Shape;359;p5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0" name="Google Shape;360;p5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ate sheet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229450" y="164350"/>
            <a:ext cx="86868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subTitle"/>
          </p:nvPr>
        </p:nvSpPr>
        <p:spPr>
          <a:xfrm>
            <a:off x="228600" y="1213525"/>
            <a:ext cx="2728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41" name="Google Shape;41;p6"/>
          <p:cNvSpPr txBox="1"/>
          <p:nvPr>
            <p:ph idx="3" type="subTitle"/>
          </p:nvPr>
        </p:nvSpPr>
        <p:spPr>
          <a:xfrm>
            <a:off x="3207900" y="1213525"/>
            <a:ext cx="2728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42" name="Google Shape;42;p6"/>
          <p:cNvSpPr txBox="1"/>
          <p:nvPr>
            <p:ph idx="4" type="subTitle"/>
          </p:nvPr>
        </p:nvSpPr>
        <p:spPr>
          <a:xfrm>
            <a:off x="6187200" y="1213525"/>
            <a:ext cx="2728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cxnSp>
        <p:nvCxnSpPr>
          <p:cNvPr id="43" name="Google Shape;43;p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3" name="Google Shape;363;p52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4" name="Google Shape;364;p52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365" name="Google Shape;365;p5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52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67" name="Google Shape;367;p5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8" name="Google Shape;368;p5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69" name="Google Shape;369;p5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3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372" name="Google Shape;372;p5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3" name="Google Shape;373;p53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374" name="Google Shape;374;p53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75" name="Google Shape;375;p53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376" name="Google Shape;376;p5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7" name="Google Shape;377;p53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8" name="Google Shape;378;p5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0" name="Google Shape;380;p5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54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2" name="Google Shape;382;p54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83" name="Google Shape;383;p5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4" name="Google Shape;384;p5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" name="Google Shape;385;p5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8" name="Google Shape;388;p5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9" name="Google Shape;389;p55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0" name="Google Shape;390;p55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1" name="Google Shape;391;p55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2" name="Google Shape;392;p5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3" name="Google Shape;393;p55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" name="Google Shape;394;p5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97" name="Google Shape;397;p5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8" name="Google Shape;398;p56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399" name="Google Shape;399;p56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400" name="Google Shape;400;p56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401" name="Google Shape;401;p56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402" name="Google Shape;402;p56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403" name="Google Shape;403;p5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4" name="Google Shape;404;p56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5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08" name="Google Shape;408;p5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Google Shape;409;p57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410" name="Google Shape;410;p57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411" name="Google Shape;411;p57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412" name="Google Shape;412;p5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3" name="Google Shape;413;p57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4" name="Google Shape;414;p5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8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417" name="Google Shape;417;p58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418" name="Google Shape;418;p58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419" name="Google Shape;419;p58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420" name="Google Shape;420;p5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1" name="Google Shape;421;p58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2" name="Google Shape;422;p58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3" name="Google Shape;423;p58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4" name="Google Shape;424;p58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5" name="Google Shape;425;p58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6" name="Google Shape;426;p5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7" name="Google Shape;427;p58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8" name="Google Shape;428;p5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431" name="Google Shape;431;p5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p59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3" name="Google Shape;433;p59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4" name="Google Shape;434;p59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5" name="Google Shape;435;p59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6" name="Google Shape;436;p59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7" name="Google Shape;437;p59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8" name="Google Shape;438;p59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9" name="Google Shape;439;p5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0" name="Google Shape;440;p5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443" name="Google Shape;443;p6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4" name="Google Shape;444;p60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5" name="Google Shape;445;p60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446" name="Google Shape;446;p60"/>
          <p:cNvCxnSpPr>
            <a:endCxn id="447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60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60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60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0" name="Google Shape;450;p60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1" name="Google Shape;451;p60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2" name="Google Shape;452;p60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3" name="Google Shape;453;p60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4" name="Google Shape;454;p60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5" name="Google Shape;455;p60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6" name="Google Shape;456;p60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457" name="Google Shape;457;p60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8" name="Google Shape;458;p60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9" name="Google Shape;459;p6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0" name="Google Shape;460;p6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6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3" name="Google Shape;463;p61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464" name="Google Shape;464;p61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465" name="Google Shape;465;p6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6" name="Google Shape;466;p61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6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with footer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2294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2" type="subTitle"/>
          </p:nvPr>
        </p:nvSpPr>
        <p:spPr>
          <a:xfrm>
            <a:off x="2294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315580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4" type="subTitle"/>
          </p:nvPr>
        </p:nvSpPr>
        <p:spPr>
          <a:xfrm>
            <a:off x="315580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51" name="Google Shape;51;p7"/>
          <p:cNvSpPr txBox="1"/>
          <p:nvPr>
            <p:ph idx="5" type="body"/>
          </p:nvPr>
        </p:nvSpPr>
        <p:spPr>
          <a:xfrm>
            <a:off x="60821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6" type="subTitle"/>
          </p:nvPr>
        </p:nvSpPr>
        <p:spPr>
          <a:xfrm>
            <a:off x="60821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53" name="Google Shape;53;p7"/>
          <p:cNvSpPr txBox="1"/>
          <p:nvPr>
            <p:ph idx="7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54" name="Google Shape;54;p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2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470" name="Google Shape;470;p6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471" name="Google Shape;471;p6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Google Shape;472;p62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3" name="Google Shape;473;p6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4" name="Google Shape;474;p6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3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477" name="Google Shape;477;p63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478" name="Google Shape;478;p6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9" name="Google Shape;479;p63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0" name="Google Shape;480;p63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1" name="Google Shape;481;p63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2" name="Google Shape;482;p63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3" name="Google Shape;483;p63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4" name="Google Shape;484;p63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5" name="Google Shape;485;p6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6" name="Google Shape;486;p63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7" name="Google Shape;487;p6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9" name="Google Shape;489;p6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0" name="Google Shape;490;p64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491" name="Google Shape;491;p64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492" name="Google Shape;492;p64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493" name="Google Shape;493;p64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494" name="Google Shape;494;p64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495" name="Google Shape;495;p64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496" name="Google Shape;496;p64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497" name="Google Shape;497;p64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498" name="Google Shape;498;p64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499" name="Google Shape;499;p64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00" name="Google Shape;500;p64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01" name="Google Shape;501;p64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02" name="Google Shape;502;p64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03" name="Google Shape;503;p6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4" name="Google Shape;504;p6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5" name="Google Shape;505;p6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08" name="Google Shape;508;p6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9" name="Google Shape;509;p65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510" name="Google Shape;510;p65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11" name="Google Shape;511;p6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2" name="Google Shape;512;p65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3" name="Google Shape;513;p6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6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516" name="Google Shape;516;p66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7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519" name="Google Shape;519;p67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520" name="Google Shape;520;p67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521" name="Google Shape;521;p67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522" name="Google Shape;522;p67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523" name="Google Shape;523;p67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524" name="Google Shape;524;p6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5" name="Google Shape;525;p67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26" name="Google Shape;526;p67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27" name="Google Shape;527;p67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28" name="Google Shape;528;p67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29" name="Google Shape;529;p67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30" name="Google Shape;530;p67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31" name="Google Shape;531;p67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32" name="Google Shape;532;p67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33" name="Google Shape;533;p67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34" name="Google Shape;534;p6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35" name="Google Shape;535;p67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6" name="Google Shape;536;p6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8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39" name="Google Shape;539;p68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40" name="Google Shape;540;p68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41" name="Google Shape;541;p68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42" name="Google Shape;542;p68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43" name="Google Shape;543;p68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44" name="Google Shape;544;p68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45" name="Google Shape;545;p68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46" name="Google Shape;546;p68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47" name="Google Shape;547;p68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48" name="Google Shape;548;p68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49" name="Google Shape;549;p68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50" name="Google Shape;550;p68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51" name="Google Shape;551;p68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52" name="Google Shape;552;p68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53" name="Google Shape;553;p68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554" name="Google Shape;554;p6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5" name="Google Shape;555;p6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6" name="Google Shape;556;p6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9" name="Google Shape;559;p6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0" name="Google Shape;560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3" name="Google Shape;563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66" name="Google Shape;566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67" name="Google Shape;567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ITLE_AND_TWO_COLUMNS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8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2294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2" type="subTitle"/>
          </p:nvPr>
        </p:nvSpPr>
        <p:spPr>
          <a:xfrm>
            <a:off x="2294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60" name="Google Shape;60;p8"/>
          <p:cNvSpPr txBox="1"/>
          <p:nvPr>
            <p:ph idx="3" type="body"/>
          </p:nvPr>
        </p:nvSpPr>
        <p:spPr>
          <a:xfrm>
            <a:off x="315580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4" type="subTitle"/>
          </p:nvPr>
        </p:nvSpPr>
        <p:spPr>
          <a:xfrm>
            <a:off x="315580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62" name="Google Shape;62;p8"/>
          <p:cNvSpPr txBox="1"/>
          <p:nvPr>
            <p:ph idx="5" type="body"/>
          </p:nvPr>
        </p:nvSpPr>
        <p:spPr>
          <a:xfrm>
            <a:off x="60821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6" type="subTitle"/>
          </p:nvPr>
        </p:nvSpPr>
        <p:spPr>
          <a:xfrm>
            <a:off x="60821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cxnSp>
        <p:nvCxnSpPr>
          <p:cNvPr id="64" name="Google Shape;64;p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70" name="Google Shape;570;p7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71" name="Google Shape;571;p7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72" name="Google Shape;572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75" name="Google Shape;575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8" name="Google Shape;578;p7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79" name="Google Shape;579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2" name="Google Shape;582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7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86" name="Google Shape;586;p7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7" name="Google Shape;587;p7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88" name="Google Shape;588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591" name="Google Shape;591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4" name="Google Shape;594;p7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95" name="Google Shape;595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80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00" name="Google Shape;600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Google Shape;601;p80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02" name="Google Shape;602;p80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03" name="Google Shape;603;p80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04" name="Google Shape;604;p80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05" name="Google Shape;605;p80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06" name="Google Shape;606;p80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09" name="Google Shape;609;p81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10" name="Google Shape;610;p81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11" name="Google Shape;611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TITLE_AND_TWO_COLUMNS_1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8" name="Google Shape;68;p9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24003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2286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3" type="body"/>
          </p:nvPr>
        </p:nvSpPr>
        <p:spPr>
          <a:xfrm>
            <a:off x="45720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4" type="body"/>
          </p:nvPr>
        </p:nvSpPr>
        <p:spPr>
          <a:xfrm>
            <a:off x="67437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5" type="subTitle"/>
          </p:nvPr>
        </p:nvSpPr>
        <p:spPr>
          <a:xfrm>
            <a:off x="229450" y="21237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74" name="Google Shape;74;p9"/>
          <p:cNvSpPr txBox="1"/>
          <p:nvPr>
            <p:ph idx="6" type="subTitle"/>
          </p:nvPr>
        </p:nvSpPr>
        <p:spPr>
          <a:xfrm>
            <a:off x="2400300" y="21237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75" name="Google Shape;75;p9"/>
          <p:cNvSpPr txBox="1"/>
          <p:nvPr>
            <p:ph idx="7" type="subTitle"/>
          </p:nvPr>
        </p:nvSpPr>
        <p:spPr>
          <a:xfrm>
            <a:off x="4572000" y="21237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76" name="Google Shape;76;p9"/>
          <p:cNvSpPr txBox="1"/>
          <p:nvPr>
            <p:ph idx="8" type="subTitle"/>
          </p:nvPr>
        </p:nvSpPr>
        <p:spPr>
          <a:xfrm>
            <a:off x="6743700" y="21237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82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5" name="Google Shape;615;p82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16" name="Google Shape;616;p82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17" name="Google Shape;617;p82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8" name="Google Shape;618;p82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1" name="Google Shape;621;p83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22" name="Google Shape;622;p83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23" name="Google Shape;623;p83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24" name="Google Shape;624;p8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5" name="Google Shape;625;p83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6" name="Google Shape;626;p83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7" name="Google Shape;627;p83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0" name="Google Shape;630;p84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31" name="Google Shape;631;p84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32" name="Google Shape;632;p84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33" name="Google Shape;633;p84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34" name="Google Shape;634;p84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35" name="Google Shape;635;p84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6" name="Google Shape;636;p84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7" name="Google Shape;637;p84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8" name="Google Shape;638;p84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41" name="Google Shape;641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2" name="Google Shape;642;p85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6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45" name="Google Shape;645;p86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646" name="Google Shape;646;p86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647" name="Google Shape;647;p86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48" name="Google Shape;648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9" name="Google Shape;649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50" name="Google Shape;650;p86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51" name="Google Shape;651;p86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87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54" name="Google Shape;654;p87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55" name="Google Shape;655;p87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56" name="Google Shape;656;p87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57" name="Google Shape;657;p87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58" name="Google Shape;658;p87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59" name="Google Shape;659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0" name="Google Shape;660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61" name="Google Shape;661;p87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62" name="Google Shape;662;p87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63" name="Google Shape;663;p87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88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666" name="Google Shape;666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9" name="Google Shape;669;p89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70" name="Google Shape;670;p89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71" name="Google Shape;671;p89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72" name="Google Shape;672;p89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73" name="Google Shape;673;p89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74" name="Google Shape;674;p89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75" name="Google Shape;675;p89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76" name="Google Shape;676;p89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77" name="Google Shape;677;p89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78" name="Google Shape;678;p89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TITLE_AND_TWO_COLUMNS_1_2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0"/>
          <p:cNvSpPr txBox="1"/>
          <p:nvPr>
            <p:ph type="title"/>
          </p:nvPr>
        </p:nvSpPr>
        <p:spPr>
          <a:xfrm>
            <a:off x="229450" y="164350"/>
            <a:ext cx="5541900" cy="18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cxnSp>
        <p:nvCxnSpPr>
          <p:cNvPr id="80" name="Google Shape;80;p10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228600" y="2448075"/>
            <a:ext cx="55419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2" type="subTitle"/>
          </p:nvPr>
        </p:nvSpPr>
        <p:spPr>
          <a:xfrm>
            <a:off x="228600" y="1798275"/>
            <a:ext cx="5541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theme" Target="../theme/theme3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31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78.xml"/><Relationship Id="rId33" Type="http://schemas.openxmlformats.org/officeDocument/2006/relationships/slideLayout" Target="../slideLayouts/slideLayout81.xml"/><Relationship Id="rId32" Type="http://schemas.openxmlformats.org/officeDocument/2006/relationships/slideLayout" Target="../slideLayouts/slideLayout80.xml"/><Relationship Id="rId35" Type="http://schemas.openxmlformats.org/officeDocument/2006/relationships/slideLayout" Target="../slideLayouts/slideLayout83.xml"/><Relationship Id="rId34" Type="http://schemas.openxmlformats.org/officeDocument/2006/relationships/slideLayout" Target="../slideLayouts/slideLayout82.xml"/><Relationship Id="rId37" Type="http://schemas.openxmlformats.org/officeDocument/2006/relationships/slideLayout" Target="../slideLayouts/slideLayout85.xml"/><Relationship Id="rId36" Type="http://schemas.openxmlformats.org/officeDocument/2006/relationships/slideLayout" Target="../slideLayouts/slideLayout84.xml"/><Relationship Id="rId39" Type="http://schemas.openxmlformats.org/officeDocument/2006/relationships/slideLayout" Target="../slideLayouts/slideLayout87.xml"/><Relationship Id="rId38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0.xml"/><Relationship Id="rId21" Type="http://schemas.openxmlformats.org/officeDocument/2006/relationships/slideLayout" Target="../slideLayouts/slideLayout69.xml"/><Relationship Id="rId24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71.xml"/><Relationship Id="rId26" Type="http://schemas.openxmlformats.org/officeDocument/2006/relationships/slideLayout" Target="../slideLayouts/slideLayout74.xml"/><Relationship Id="rId25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75.xml"/><Relationship Id="rId29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wun Batang"/>
              <a:buNone/>
              <a:defRPr sz="36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2947825"/>
            <a:ext cx="8520600" cy="16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44">
          <p15:clr>
            <a:srgbClr val="E46962"/>
          </p15:clr>
        </p15:guide>
        <p15:guide id="2" pos="5616">
          <p15:clr>
            <a:srgbClr val="E46962"/>
          </p15:clr>
        </p15:guide>
        <p15:guide id="3" orient="horz" pos="104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50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52" name="Google Shape;352;p50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  <p:sldLayoutId id="2147483724" r:id="rId29"/>
    <p:sldLayoutId id="2147483725" r:id="rId30"/>
    <p:sldLayoutId id="2147483726" r:id="rId31"/>
    <p:sldLayoutId id="2147483727" r:id="rId32"/>
    <p:sldLayoutId id="2147483728" r:id="rId33"/>
    <p:sldLayoutId id="2147483729" r:id="rId34"/>
    <p:sldLayoutId id="2147483730" r:id="rId35"/>
    <p:sldLayoutId id="2147483731" r:id="rId36"/>
    <p:sldLayoutId id="2147483732" r:id="rId37"/>
    <p:sldLayoutId id="2147483733" r:id="rId38"/>
    <p:sldLayoutId id="2147483734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linkedin.com/in/rameshk12/" TargetMode="External"/><Relationship Id="rId4" Type="http://schemas.openxmlformats.org/officeDocument/2006/relationships/hyperlink" Target="http://rameshda.webflow.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90"/>
          <p:cNvSpPr txBox="1"/>
          <p:nvPr>
            <p:ph type="title"/>
          </p:nvPr>
        </p:nvSpPr>
        <p:spPr>
          <a:xfrm>
            <a:off x="242050" y="2284024"/>
            <a:ext cx="3682500" cy="11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Healthcare project Story</a:t>
            </a:r>
            <a:endParaRPr sz="2000"/>
          </a:p>
        </p:txBody>
      </p:sp>
      <p:sp>
        <p:nvSpPr>
          <p:cNvPr id="684" name="Google Shape;684;p90"/>
          <p:cNvSpPr txBox="1"/>
          <p:nvPr>
            <p:ph idx="2" type="title"/>
          </p:nvPr>
        </p:nvSpPr>
        <p:spPr>
          <a:xfrm>
            <a:off x="420875" y="2666513"/>
            <a:ext cx="40365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&amp; Product Analyst</a:t>
            </a:r>
            <a:endParaRPr/>
          </a:p>
        </p:txBody>
      </p:sp>
      <p:pic>
        <p:nvPicPr>
          <p:cNvPr id="685" name="Google Shape;685;p90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8888" r="8888" t="0"/>
          <a:stretch/>
        </p:blipFill>
        <p:spPr>
          <a:xfrm>
            <a:off x="5039775" y="196800"/>
            <a:ext cx="3905400" cy="4749900"/>
          </a:xfrm>
          <a:prstGeom prst="roundRect">
            <a:avLst>
              <a:gd fmla="val 16667" name="adj"/>
            </a:avLst>
          </a:prstGeom>
        </p:spPr>
      </p:pic>
      <p:sp>
        <p:nvSpPr>
          <p:cNvPr id="686" name="Google Shape;686;p90"/>
          <p:cNvSpPr/>
          <p:nvPr/>
        </p:nvSpPr>
        <p:spPr>
          <a:xfrm>
            <a:off x="560525" y="1083400"/>
            <a:ext cx="1962600" cy="410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Healthcare project</a:t>
            </a:r>
            <a:endParaRPr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2" name="Google Shape;692;p91"/>
          <p:cNvSpPr txBox="1"/>
          <p:nvPr>
            <p:ph type="title"/>
          </p:nvPr>
        </p:nvSpPr>
        <p:spPr>
          <a:xfrm>
            <a:off x="420875" y="1668375"/>
            <a:ext cx="4324800" cy="16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Healthcare 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Forcasting</a:t>
            </a:r>
            <a:endParaRPr/>
          </a:p>
        </p:txBody>
      </p:sp>
      <p:pic>
        <p:nvPicPr>
          <p:cNvPr descr="Two people standing and looking at a tablet computer together." id="693" name="Google Shape;693;p9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35429" r="16594" t="0"/>
          <a:stretch/>
        </p:blipFill>
        <p:spPr>
          <a:xfrm>
            <a:off x="5039775" y="196800"/>
            <a:ext cx="3905400" cy="4749900"/>
          </a:xfrm>
          <a:prstGeom prst="roundRect">
            <a:avLst>
              <a:gd fmla="val 16667" name="adj"/>
            </a:avLst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92"/>
          <p:cNvSpPr txBox="1"/>
          <p:nvPr>
            <p:ph type="title"/>
          </p:nvPr>
        </p:nvSpPr>
        <p:spPr>
          <a:xfrm>
            <a:off x="450850" y="596800"/>
            <a:ext cx="83436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Main Business Questions</a:t>
            </a:r>
            <a:endParaRPr/>
          </a:p>
        </p:txBody>
      </p:sp>
      <p:sp>
        <p:nvSpPr>
          <p:cNvPr id="699" name="Google Shape;699;p92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0" name="Google Shape;700;p92"/>
          <p:cNvSpPr txBox="1"/>
          <p:nvPr/>
        </p:nvSpPr>
        <p:spPr>
          <a:xfrm>
            <a:off x="695375" y="1822025"/>
            <a:ext cx="76785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✅ </a:t>
            </a:r>
            <a:r>
              <a:rPr b="1" lang="en" sz="1100">
                <a:solidFill>
                  <a:schemeClr val="accent1"/>
                </a:solidFill>
              </a:rPr>
              <a:t>Billing &amp; Cost Analysis</a:t>
            </a:r>
            <a:endParaRPr b="1" sz="1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✅ </a:t>
            </a:r>
            <a:r>
              <a:rPr b="1" lang="en" sz="1100">
                <a:solidFill>
                  <a:schemeClr val="accent1"/>
                </a:solidFill>
              </a:rPr>
              <a:t>Patient Demographics &amp; Disease Trends</a:t>
            </a:r>
            <a:endParaRPr b="1" sz="1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✅ </a:t>
            </a:r>
            <a:r>
              <a:rPr b="1" lang="en" sz="1100">
                <a:solidFill>
                  <a:schemeClr val="accent1"/>
                </a:solidFill>
              </a:rPr>
              <a:t>Hospital Performance &amp; Admissions Forecasting</a:t>
            </a:r>
            <a:endParaRPr b="1" sz="1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✅ </a:t>
            </a:r>
            <a:r>
              <a:rPr b="1" lang="en" sz="1100">
                <a:solidFill>
                  <a:schemeClr val="accent1"/>
                </a:solidFill>
              </a:rPr>
              <a:t>Doctor &amp; Medication Effectiveness</a:t>
            </a:r>
            <a:endParaRPr b="1" sz="1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93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6" name="Google Shape;706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272" y="3213250"/>
            <a:ext cx="525780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0701" y="407175"/>
            <a:ext cx="6431074" cy="26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94"/>
          <p:cNvSpPr txBox="1"/>
          <p:nvPr>
            <p:ph type="title"/>
          </p:nvPr>
        </p:nvSpPr>
        <p:spPr>
          <a:xfrm>
            <a:off x="450850" y="596800"/>
            <a:ext cx="67677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Forcasting</a:t>
            </a:r>
            <a:endParaRPr/>
          </a:p>
        </p:txBody>
      </p:sp>
      <p:sp>
        <p:nvSpPr>
          <p:cNvPr id="713" name="Google Shape;713;p9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4" name="Google Shape;714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75" y="1337300"/>
            <a:ext cx="657225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9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0" name="Google Shape;720;p95"/>
          <p:cNvSpPr txBox="1"/>
          <p:nvPr/>
        </p:nvSpPr>
        <p:spPr>
          <a:xfrm>
            <a:off x="600725" y="591375"/>
            <a:ext cx="7941300" cy="3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highlight>
                  <a:schemeClr val="accent1"/>
                </a:highlight>
              </a:rPr>
              <a:t>Top 5 Business Recommendations for the Stakeholder </a:t>
            </a:r>
            <a:endParaRPr b="1" sz="1300">
              <a:highlight>
                <a:schemeClr val="accen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highlight>
                  <a:schemeClr val="accent1"/>
                </a:highlight>
              </a:rPr>
              <a:t>🔹 </a:t>
            </a:r>
            <a:r>
              <a:rPr b="1" lang="en" sz="1100">
                <a:highlight>
                  <a:schemeClr val="accent1"/>
                </a:highlight>
              </a:rPr>
              <a:t>1️⃣ Optimize Resource Allocation Based on Admission Trends</a:t>
            </a:r>
            <a:endParaRPr b="1" sz="1100">
              <a:highlight>
                <a:schemeClr val="accent1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highlight>
                  <a:schemeClr val="accent1"/>
                </a:highlight>
              </a:rPr>
              <a:t>If admissions show </a:t>
            </a:r>
            <a:r>
              <a:rPr b="1" lang="en" sz="1100">
                <a:highlight>
                  <a:schemeClr val="accent1"/>
                </a:highlight>
              </a:rPr>
              <a:t>seasonal peaks</a:t>
            </a:r>
            <a:r>
              <a:rPr lang="en" sz="1100">
                <a:highlight>
                  <a:schemeClr val="accent1"/>
                </a:highlight>
              </a:rPr>
              <a:t>, ensure </a:t>
            </a:r>
            <a:r>
              <a:rPr b="1" lang="en" sz="1100">
                <a:highlight>
                  <a:schemeClr val="accent1"/>
                </a:highlight>
              </a:rPr>
              <a:t>adequate staff, beds, and resources</a:t>
            </a:r>
            <a:r>
              <a:rPr lang="en" sz="1100">
                <a:highlight>
                  <a:schemeClr val="accent1"/>
                </a:highlight>
              </a:rPr>
              <a:t> during high-demand periods.</a:t>
            </a:r>
            <a:endParaRPr sz="1100">
              <a:highlight>
                <a:schemeClr val="accent1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highlight>
                  <a:schemeClr val="accent1"/>
                </a:highlight>
              </a:rPr>
              <a:t>Implement </a:t>
            </a:r>
            <a:r>
              <a:rPr b="1" lang="en" sz="1100">
                <a:highlight>
                  <a:schemeClr val="accent1"/>
                </a:highlight>
              </a:rPr>
              <a:t>predictive scheduling</a:t>
            </a:r>
            <a:r>
              <a:rPr lang="en" sz="1100">
                <a:highlight>
                  <a:schemeClr val="accent1"/>
                </a:highlight>
              </a:rPr>
              <a:t> for doctors &amp; nurses to reduce wait times.</a:t>
            </a:r>
            <a:endParaRPr sz="1100">
              <a:highlight>
                <a:schemeClr val="accen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highlight>
                  <a:schemeClr val="accent1"/>
                </a:highlight>
              </a:rPr>
              <a:t>🔹 </a:t>
            </a:r>
            <a:r>
              <a:rPr b="1" lang="en" sz="1100">
                <a:highlight>
                  <a:schemeClr val="accent1"/>
                </a:highlight>
              </a:rPr>
              <a:t>2️⃣ Control High Medical Costs &amp; Billing Variations</a:t>
            </a:r>
            <a:endParaRPr b="1" sz="1100">
              <a:highlight>
                <a:schemeClr val="accent1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highlight>
                  <a:schemeClr val="accent1"/>
                </a:highlight>
              </a:rPr>
              <a:t>Identify hospitals with </a:t>
            </a:r>
            <a:r>
              <a:rPr b="1" lang="en" sz="1100">
                <a:highlight>
                  <a:schemeClr val="accent1"/>
                </a:highlight>
              </a:rPr>
              <a:t>higher-than-average billing amounts</a:t>
            </a:r>
            <a:r>
              <a:rPr lang="en" sz="1100">
                <a:highlight>
                  <a:schemeClr val="accent1"/>
                </a:highlight>
              </a:rPr>
              <a:t> and analyze cost drivers.</a:t>
            </a:r>
            <a:endParaRPr sz="1100">
              <a:highlight>
                <a:schemeClr val="accent1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highlight>
                  <a:schemeClr val="accent1"/>
                </a:highlight>
              </a:rPr>
              <a:t>Negotiate better rates with </a:t>
            </a:r>
            <a:r>
              <a:rPr b="1" lang="en" sz="1100">
                <a:highlight>
                  <a:schemeClr val="accent1"/>
                </a:highlight>
              </a:rPr>
              <a:t>insurance providers</a:t>
            </a:r>
            <a:r>
              <a:rPr lang="en" sz="1100">
                <a:highlight>
                  <a:schemeClr val="accent1"/>
                </a:highlight>
              </a:rPr>
              <a:t> or optimize </a:t>
            </a:r>
            <a:r>
              <a:rPr b="1" lang="en" sz="1100">
                <a:highlight>
                  <a:schemeClr val="accent1"/>
                </a:highlight>
              </a:rPr>
              <a:t>hospital efficiency</a:t>
            </a:r>
            <a:r>
              <a:rPr lang="en" sz="1100">
                <a:highlight>
                  <a:schemeClr val="accent1"/>
                </a:highlight>
              </a:rPr>
              <a:t> to reduce expenses.</a:t>
            </a:r>
            <a:endParaRPr sz="1100">
              <a:highlight>
                <a:schemeClr val="accen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highlight>
                  <a:schemeClr val="accent1"/>
                </a:highlight>
              </a:rPr>
              <a:t>🔹 </a:t>
            </a:r>
            <a:r>
              <a:rPr b="1" lang="en" sz="1100">
                <a:highlight>
                  <a:schemeClr val="accent1"/>
                </a:highlight>
              </a:rPr>
              <a:t>3️⃣ Improve Patient Outcomes by Analyzing Doctor &amp; Medication Effectiveness</a:t>
            </a:r>
            <a:endParaRPr b="1" sz="1100">
              <a:highlight>
                <a:schemeClr val="accent1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highlight>
                  <a:schemeClr val="accent1"/>
                </a:highlight>
              </a:rPr>
              <a:t>Identify </a:t>
            </a:r>
            <a:r>
              <a:rPr b="1" lang="en" sz="1100">
                <a:highlight>
                  <a:schemeClr val="accent1"/>
                </a:highlight>
              </a:rPr>
              <a:t>doctors with the best patient recovery rates</a:t>
            </a:r>
            <a:r>
              <a:rPr lang="en" sz="1100">
                <a:highlight>
                  <a:schemeClr val="accent1"/>
                </a:highlight>
              </a:rPr>
              <a:t> and share best practices across hospitals.</a:t>
            </a:r>
            <a:endParaRPr sz="1100">
              <a:highlight>
                <a:schemeClr val="accent1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highlight>
                  <a:schemeClr val="accent1"/>
                </a:highlight>
              </a:rPr>
              <a:t>Recommend </a:t>
            </a:r>
            <a:r>
              <a:rPr b="1" lang="en" sz="1100">
                <a:highlight>
                  <a:schemeClr val="accent1"/>
                </a:highlight>
              </a:rPr>
              <a:t>effective medications</a:t>
            </a:r>
            <a:r>
              <a:rPr lang="en" sz="1100">
                <a:highlight>
                  <a:schemeClr val="accent1"/>
                </a:highlight>
              </a:rPr>
              <a:t> based on recovery trends &amp; reduce ineffective treatments.</a:t>
            </a:r>
            <a:endParaRPr sz="1100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chemeClr val="accent1"/>
              </a:highlight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96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6" name="Google Shape;726;p96"/>
          <p:cNvSpPr txBox="1"/>
          <p:nvPr/>
        </p:nvSpPr>
        <p:spPr>
          <a:xfrm>
            <a:off x="601350" y="549300"/>
            <a:ext cx="7941300" cy="23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highlight>
                  <a:schemeClr val="accent1"/>
                </a:highlight>
              </a:rPr>
              <a:t>🔹 </a:t>
            </a:r>
            <a:r>
              <a:rPr b="1" lang="en" sz="1100">
                <a:highlight>
                  <a:schemeClr val="accent1"/>
                </a:highlight>
              </a:rPr>
              <a:t>4️⃣ Focus on High-Risk Patient Groups</a:t>
            </a:r>
            <a:endParaRPr b="1" sz="1100">
              <a:highlight>
                <a:schemeClr val="accent1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highlight>
                  <a:schemeClr val="accent1"/>
                </a:highlight>
              </a:rPr>
              <a:t>If certain </a:t>
            </a:r>
            <a:r>
              <a:rPr b="1" lang="en" sz="1100">
                <a:highlight>
                  <a:schemeClr val="accent1"/>
                </a:highlight>
              </a:rPr>
              <a:t>age groups or demographics</a:t>
            </a:r>
            <a:r>
              <a:rPr lang="en" sz="1100">
                <a:highlight>
                  <a:schemeClr val="accent1"/>
                </a:highlight>
              </a:rPr>
              <a:t> are at higher risk for conditions (e.g., diabetes, obesity), launch </a:t>
            </a:r>
            <a:r>
              <a:rPr b="1" lang="en" sz="1100">
                <a:highlight>
                  <a:schemeClr val="accent1"/>
                </a:highlight>
              </a:rPr>
              <a:t>preventive healthcare programs</a:t>
            </a:r>
            <a:r>
              <a:rPr lang="en" sz="1100">
                <a:highlight>
                  <a:schemeClr val="accent1"/>
                </a:highlight>
              </a:rPr>
              <a:t>.</a:t>
            </a:r>
            <a:endParaRPr sz="1100">
              <a:highlight>
                <a:schemeClr val="accent1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highlight>
                  <a:schemeClr val="accent1"/>
                </a:highlight>
              </a:rPr>
              <a:t>Partner with insurance companies to </a:t>
            </a:r>
            <a:r>
              <a:rPr b="1" lang="en" sz="1100">
                <a:highlight>
                  <a:schemeClr val="accent1"/>
                </a:highlight>
              </a:rPr>
              <a:t>offer targeted wellness programs</a:t>
            </a:r>
            <a:r>
              <a:rPr lang="en" sz="1100">
                <a:highlight>
                  <a:schemeClr val="accent1"/>
                </a:highlight>
              </a:rPr>
              <a:t>.</a:t>
            </a:r>
            <a:endParaRPr sz="1100">
              <a:highlight>
                <a:schemeClr val="accen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highlight>
                  <a:schemeClr val="accent1"/>
                </a:highlight>
              </a:rPr>
              <a:t>🔹 </a:t>
            </a:r>
            <a:r>
              <a:rPr b="1" lang="en" sz="1100">
                <a:highlight>
                  <a:schemeClr val="accent1"/>
                </a:highlight>
              </a:rPr>
              <a:t>5️⃣ Enhance Insurance Coverage &amp; Reduce Denials</a:t>
            </a:r>
            <a:endParaRPr b="1" sz="1100">
              <a:highlight>
                <a:schemeClr val="accent1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highlight>
                  <a:schemeClr val="accent1"/>
                </a:highlight>
              </a:rPr>
              <a:t>If some </a:t>
            </a:r>
            <a:r>
              <a:rPr b="1" lang="en" sz="1100">
                <a:highlight>
                  <a:schemeClr val="accent1"/>
                </a:highlight>
              </a:rPr>
              <a:t>insurance providers reject or underpay claims</a:t>
            </a:r>
            <a:r>
              <a:rPr lang="en" sz="1100">
                <a:highlight>
                  <a:schemeClr val="accent1"/>
                </a:highlight>
              </a:rPr>
              <a:t>, initiate discussions to improve coverage.</a:t>
            </a:r>
            <a:endParaRPr sz="1100">
              <a:highlight>
                <a:schemeClr val="accent1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highlight>
                  <a:schemeClr val="accent1"/>
                </a:highlight>
              </a:rPr>
              <a:t>Identify </a:t>
            </a:r>
            <a:r>
              <a:rPr b="1" lang="en" sz="1100">
                <a:highlight>
                  <a:schemeClr val="accent1"/>
                </a:highlight>
              </a:rPr>
              <a:t>billing patterns leading to claim denials</a:t>
            </a:r>
            <a:r>
              <a:rPr lang="en" sz="1100">
                <a:highlight>
                  <a:schemeClr val="accent1"/>
                </a:highlight>
              </a:rPr>
              <a:t> and improve documentation processes.</a:t>
            </a:r>
            <a:endParaRPr sz="1100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chemeClr val="accent1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highlight>
                <a:schemeClr val="accent1"/>
              </a:highlight>
            </a:endParaRPr>
          </a:p>
        </p:txBody>
      </p:sp>
      <p:sp>
        <p:nvSpPr>
          <p:cNvPr id="727" name="Google Shape;727;p96"/>
          <p:cNvSpPr txBox="1"/>
          <p:nvPr/>
        </p:nvSpPr>
        <p:spPr>
          <a:xfrm>
            <a:off x="790050" y="2800225"/>
            <a:ext cx="5690400" cy="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highlight>
                  <a:schemeClr val="accent1"/>
                </a:highlight>
                <a:latin typeface="Inter"/>
                <a:ea typeface="Inter"/>
                <a:cs typeface="Inter"/>
                <a:sym typeface="Inter"/>
              </a:rPr>
              <a:t>Note: Used Ai tools to leverage the work </a:t>
            </a:r>
            <a:endParaRPr sz="1200">
              <a:solidFill>
                <a:schemeClr val="dk2"/>
              </a:solidFill>
              <a:highlight>
                <a:schemeClr val="accent1"/>
              </a:highlight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97"/>
          <p:cNvSpPr txBox="1"/>
          <p:nvPr>
            <p:ph type="title"/>
          </p:nvPr>
        </p:nvSpPr>
        <p:spPr>
          <a:xfrm>
            <a:off x="503450" y="1438275"/>
            <a:ext cx="41211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Ramesh 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&amp; Product Analyst </a:t>
            </a:r>
            <a:endParaRPr sz="1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👩🏻‍💻 </a:t>
            </a:r>
            <a:r>
              <a:rPr lang="en" sz="13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</a:t>
            </a:r>
            <a:b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🙋‍♀️ </a:t>
            </a:r>
            <a:r>
              <a:rPr lang="en" sz="1300" u="sng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Portfolio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/>
          </a:p>
        </p:txBody>
      </p:sp>
      <p:sp>
        <p:nvSpPr>
          <p:cNvPr id="733" name="Google Shape;733;p97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rtfolio">
  <a:themeElements>
    <a:clrScheme name="Simple Light">
      <a:dk1>
        <a:srgbClr val="133817"/>
      </a:dk1>
      <a:lt1>
        <a:srgbClr val="E9EBE8"/>
      </a:lt1>
      <a:dk2>
        <a:srgbClr val="C2C7C0"/>
      </a:dk2>
      <a:lt2>
        <a:srgbClr val="EE7630"/>
      </a:lt2>
      <a:accent1>
        <a:srgbClr val="000000"/>
      </a:accent1>
      <a:accent2>
        <a:srgbClr val="931F1D"/>
      </a:accent2>
      <a:accent3>
        <a:srgbClr val="4F7CAC"/>
      </a:accent3>
      <a:accent4>
        <a:srgbClr val="C287E8"/>
      </a:accent4>
      <a:accent5>
        <a:srgbClr val="563635"/>
      </a:accent5>
      <a:accent6>
        <a:srgbClr val="63A46C"/>
      </a:accent6>
      <a:hlink>
        <a:srgbClr val="B744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