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58" r:id="rId6"/>
    <p:sldId id="267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6236" autoAdjust="0"/>
  </p:normalViewPr>
  <p:slideViewPr>
    <p:cSldViewPr snapToGrid="0">
      <p:cViewPr>
        <p:scale>
          <a:sx n="66" d="100"/>
          <a:sy n="66" d="100"/>
        </p:scale>
        <p:origin x="8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ad" userId="d3510f94-5988-4c3a-9ef9-f2f99b91dc31" providerId="ADAL" clId="{562C9CDA-06AD-448B-AE43-AF39E35C9415}"/>
    <pc:docChg chg="undo custSel addSld delSld modSld sldOrd">
      <pc:chgData name="Ali Ahmad" userId="d3510f94-5988-4c3a-9ef9-f2f99b91dc31" providerId="ADAL" clId="{562C9CDA-06AD-448B-AE43-AF39E35C9415}" dt="2024-08-04T07:10:37.151" v="306" actId="47"/>
      <pc:docMkLst>
        <pc:docMk/>
      </pc:docMkLst>
      <pc:sldChg chg="modSp mod">
        <pc:chgData name="Ali Ahmad" userId="d3510f94-5988-4c3a-9ef9-f2f99b91dc31" providerId="ADAL" clId="{562C9CDA-06AD-448B-AE43-AF39E35C9415}" dt="2024-07-26T16:34:33.157" v="266" actId="20577"/>
        <pc:sldMkLst>
          <pc:docMk/>
          <pc:sldMk cId="2772807980" sldId="256"/>
        </pc:sldMkLst>
        <pc:spChg chg="mod">
          <ac:chgData name="Ali Ahmad" userId="d3510f94-5988-4c3a-9ef9-f2f99b91dc31" providerId="ADAL" clId="{562C9CDA-06AD-448B-AE43-AF39E35C9415}" dt="2024-07-26T16:34:33.157" v="266" actId="20577"/>
          <ac:spMkLst>
            <pc:docMk/>
            <pc:sldMk cId="2772807980" sldId="256"/>
            <ac:spMk id="3" creationId="{C4EAED8B-40B8-2F67-2CA2-D6CB3B6F8578}"/>
          </ac:spMkLst>
        </pc:spChg>
      </pc:sldChg>
      <pc:sldChg chg="modSp mod">
        <pc:chgData name="Ali Ahmad" userId="d3510f94-5988-4c3a-9ef9-f2f99b91dc31" providerId="ADAL" clId="{562C9CDA-06AD-448B-AE43-AF39E35C9415}" dt="2024-07-21T12:56:32.117" v="22" actId="27636"/>
        <pc:sldMkLst>
          <pc:docMk/>
          <pc:sldMk cId="349862419" sldId="258"/>
        </pc:sldMkLst>
        <pc:spChg chg="mod">
          <ac:chgData name="Ali Ahmad" userId="d3510f94-5988-4c3a-9ef9-f2f99b91dc31" providerId="ADAL" clId="{562C9CDA-06AD-448B-AE43-AF39E35C9415}" dt="2024-07-20T14:34:31.603" v="11" actId="113"/>
          <ac:spMkLst>
            <pc:docMk/>
            <pc:sldMk cId="349862419" sldId="258"/>
            <ac:spMk id="2" creationId="{035C383B-F10C-7ECB-AA0D-9A79BD44F6B7}"/>
          </ac:spMkLst>
        </pc:spChg>
        <pc:spChg chg="mod">
          <ac:chgData name="Ali Ahmad" userId="d3510f94-5988-4c3a-9ef9-f2f99b91dc31" providerId="ADAL" clId="{562C9CDA-06AD-448B-AE43-AF39E35C9415}" dt="2024-07-21T12:56:32.117" v="22" actId="27636"/>
          <ac:spMkLst>
            <pc:docMk/>
            <pc:sldMk cId="349862419" sldId="258"/>
            <ac:spMk id="3" creationId="{F9AAA8B0-E93B-E9BB-8C09-E2F8D0D61EB5}"/>
          </ac:spMkLst>
        </pc:spChg>
      </pc:sldChg>
      <pc:sldChg chg="modSp del mod">
        <pc:chgData name="Ali Ahmad" userId="d3510f94-5988-4c3a-9ef9-f2f99b91dc31" providerId="ADAL" clId="{562C9CDA-06AD-448B-AE43-AF39E35C9415}" dt="2024-07-31T19:06:28.391" v="297" actId="2696"/>
        <pc:sldMkLst>
          <pc:docMk/>
          <pc:sldMk cId="2639771135" sldId="259"/>
        </pc:sldMkLst>
        <pc:spChg chg="mod">
          <ac:chgData name="Ali Ahmad" userId="d3510f94-5988-4c3a-9ef9-f2f99b91dc31" providerId="ADAL" clId="{562C9CDA-06AD-448B-AE43-AF39E35C9415}" dt="2024-07-21T18:20:48.487" v="247" actId="113"/>
          <ac:spMkLst>
            <pc:docMk/>
            <pc:sldMk cId="2639771135" sldId="259"/>
            <ac:spMk id="2" creationId="{72C2B2EC-99A5-254E-1B8F-9051BBBBDDFD}"/>
          </ac:spMkLst>
        </pc:spChg>
        <pc:spChg chg="mod">
          <ac:chgData name="Ali Ahmad" userId="d3510f94-5988-4c3a-9ef9-f2f99b91dc31" providerId="ADAL" clId="{562C9CDA-06AD-448B-AE43-AF39E35C9415}" dt="2024-07-22T10:52:00.584" v="252" actId="27636"/>
          <ac:spMkLst>
            <pc:docMk/>
            <pc:sldMk cId="2639771135" sldId="259"/>
            <ac:spMk id="3" creationId="{BE626091-3B69-DCC0-994D-701843DDEA07}"/>
          </ac:spMkLst>
        </pc:spChg>
      </pc:sldChg>
      <pc:sldChg chg="modSp mod">
        <pc:chgData name="Ali Ahmad" userId="d3510f94-5988-4c3a-9ef9-f2f99b91dc31" providerId="ADAL" clId="{562C9CDA-06AD-448B-AE43-AF39E35C9415}" dt="2024-07-21T18:20:51.581" v="248" actId="113"/>
        <pc:sldMkLst>
          <pc:docMk/>
          <pc:sldMk cId="3166029343" sldId="260"/>
        </pc:sldMkLst>
        <pc:spChg chg="mod">
          <ac:chgData name="Ali Ahmad" userId="d3510f94-5988-4c3a-9ef9-f2f99b91dc31" providerId="ADAL" clId="{562C9CDA-06AD-448B-AE43-AF39E35C9415}" dt="2024-07-21T18:20:51.581" v="248" actId="113"/>
          <ac:spMkLst>
            <pc:docMk/>
            <pc:sldMk cId="3166029343" sldId="260"/>
            <ac:spMk id="2" creationId="{6F41F449-8457-0E38-E3B4-75FA6F83C166}"/>
          </ac:spMkLst>
        </pc:spChg>
        <pc:spChg chg="mod">
          <ac:chgData name="Ali Ahmad" userId="d3510f94-5988-4c3a-9ef9-f2f99b91dc31" providerId="ADAL" clId="{562C9CDA-06AD-448B-AE43-AF39E35C9415}" dt="2024-07-21T13:02:38.648" v="56" actId="20577"/>
          <ac:spMkLst>
            <pc:docMk/>
            <pc:sldMk cId="3166029343" sldId="260"/>
            <ac:spMk id="3" creationId="{A96A4C0A-7CD6-52C8-5795-CE203917B8A2}"/>
          </ac:spMkLst>
        </pc:spChg>
      </pc:sldChg>
      <pc:sldChg chg="del">
        <pc:chgData name="Ali Ahmad" userId="d3510f94-5988-4c3a-9ef9-f2f99b91dc31" providerId="ADAL" clId="{562C9CDA-06AD-448B-AE43-AF39E35C9415}" dt="2024-07-21T13:01:33.887" v="29" actId="2696"/>
        <pc:sldMkLst>
          <pc:docMk/>
          <pc:sldMk cId="607336469" sldId="261"/>
        </pc:sldMkLst>
      </pc:sldChg>
      <pc:sldChg chg="modSp del mod ord">
        <pc:chgData name="Ali Ahmad" userId="d3510f94-5988-4c3a-9ef9-f2f99b91dc31" providerId="ADAL" clId="{562C9CDA-06AD-448B-AE43-AF39E35C9415}" dt="2024-08-04T07:10:36.309" v="305" actId="47"/>
        <pc:sldMkLst>
          <pc:docMk/>
          <pc:sldMk cId="2564379909" sldId="263"/>
        </pc:sldMkLst>
        <pc:spChg chg="mod">
          <ac:chgData name="Ali Ahmad" userId="d3510f94-5988-4c3a-9ef9-f2f99b91dc31" providerId="ADAL" clId="{562C9CDA-06AD-448B-AE43-AF39E35C9415}" dt="2024-07-31T19:05:17.669" v="289" actId="20577"/>
          <ac:spMkLst>
            <pc:docMk/>
            <pc:sldMk cId="2564379909" sldId="263"/>
            <ac:spMk id="2" creationId="{25E5519D-E5FA-5BA8-A4BA-A225CA110308}"/>
          </ac:spMkLst>
        </pc:spChg>
        <pc:spChg chg="mod">
          <ac:chgData name="Ali Ahmad" userId="d3510f94-5988-4c3a-9ef9-f2f99b91dc31" providerId="ADAL" clId="{562C9CDA-06AD-448B-AE43-AF39E35C9415}" dt="2024-07-31T19:05:48.602" v="293" actId="13926"/>
          <ac:spMkLst>
            <pc:docMk/>
            <pc:sldMk cId="2564379909" sldId="263"/>
            <ac:spMk id="3" creationId="{3AACD20F-C850-EB87-7F72-C016CF415169}"/>
          </ac:spMkLst>
        </pc:spChg>
      </pc:sldChg>
      <pc:sldChg chg="modSp add del mod">
        <pc:chgData name="Ali Ahmad" userId="d3510f94-5988-4c3a-9ef9-f2f99b91dc31" providerId="ADAL" clId="{562C9CDA-06AD-448B-AE43-AF39E35C9415}" dt="2024-08-04T07:10:34.257" v="303" actId="47"/>
        <pc:sldMkLst>
          <pc:docMk/>
          <pc:sldMk cId="3587581020" sldId="264"/>
        </pc:sldMkLst>
        <pc:spChg chg="mod">
          <ac:chgData name="Ali Ahmad" userId="d3510f94-5988-4c3a-9ef9-f2f99b91dc31" providerId="ADAL" clId="{562C9CDA-06AD-448B-AE43-AF39E35C9415}" dt="2024-07-31T19:04:07.624" v="282" actId="13926"/>
          <ac:spMkLst>
            <pc:docMk/>
            <pc:sldMk cId="3587581020" sldId="264"/>
            <ac:spMk id="5" creationId="{FFB07957-8AEC-E74B-74C4-5935935C9130}"/>
          </ac:spMkLst>
        </pc:spChg>
      </pc:sldChg>
      <pc:sldChg chg="modSp add del mod">
        <pc:chgData name="Ali Ahmad" userId="d3510f94-5988-4c3a-9ef9-f2f99b91dc31" providerId="ADAL" clId="{562C9CDA-06AD-448B-AE43-AF39E35C9415}" dt="2024-08-04T07:10:35.296" v="304" actId="47"/>
        <pc:sldMkLst>
          <pc:docMk/>
          <pc:sldMk cId="2996022595" sldId="265"/>
        </pc:sldMkLst>
        <pc:spChg chg="mod">
          <ac:chgData name="Ali Ahmad" userId="d3510f94-5988-4c3a-9ef9-f2f99b91dc31" providerId="ADAL" clId="{562C9CDA-06AD-448B-AE43-AF39E35C9415}" dt="2024-08-04T06:59:30.039" v="300" actId="13926"/>
          <ac:spMkLst>
            <pc:docMk/>
            <pc:sldMk cId="2996022595" sldId="265"/>
            <ac:spMk id="3" creationId="{3AACD20F-C850-EB87-7F72-C016CF415169}"/>
          </ac:spMkLst>
        </pc:spChg>
      </pc:sldChg>
      <pc:sldChg chg="add">
        <pc:chgData name="Ali Ahmad" userId="d3510f94-5988-4c3a-9ef9-f2f99b91dc31" providerId="ADAL" clId="{562C9CDA-06AD-448B-AE43-AF39E35C9415}" dt="2024-07-31T19:01:42.643" v="269" actId="2890"/>
        <pc:sldMkLst>
          <pc:docMk/>
          <pc:sldMk cId="2218198170" sldId="266"/>
        </pc:sldMkLst>
      </pc:sldChg>
      <pc:sldChg chg="add del">
        <pc:chgData name="Ali Ahmad" userId="d3510f94-5988-4c3a-9ef9-f2f99b91dc31" providerId="ADAL" clId="{562C9CDA-06AD-448B-AE43-AF39E35C9415}" dt="2024-07-31T19:06:18.516" v="296" actId="2696"/>
        <pc:sldMkLst>
          <pc:docMk/>
          <pc:sldMk cId="451296651" sldId="267"/>
        </pc:sldMkLst>
      </pc:sldChg>
      <pc:sldChg chg="modSp add del mod">
        <pc:chgData name="Ali Ahmad" userId="d3510f94-5988-4c3a-9ef9-f2f99b91dc31" providerId="ADAL" clId="{562C9CDA-06AD-448B-AE43-AF39E35C9415}" dt="2024-08-04T07:10:37.151" v="306" actId="47"/>
        <pc:sldMkLst>
          <pc:docMk/>
          <pc:sldMk cId="891365146" sldId="268"/>
        </pc:sldMkLst>
        <pc:spChg chg="mod">
          <ac:chgData name="Ali Ahmad" userId="d3510f94-5988-4c3a-9ef9-f2f99b91dc31" providerId="ADAL" clId="{562C9CDA-06AD-448B-AE43-AF39E35C9415}" dt="2024-08-04T07:04:16.399" v="302" actId="13926"/>
          <ac:spMkLst>
            <pc:docMk/>
            <pc:sldMk cId="891365146" sldId="268"/>
            <ac:spMk id="3" creationId="{BE626091-3B69-DCC0-994D-701843DDEA07}"/>
          </ac:spMkLst>
        </pc:spChg>
      </pc:sldChg>
      <pc:sldChg chg="add del">
        <pc:chgData name="Ali Ahmad" userId="d3510f94-5988-4c3a-9ef9-f2f99b91dc31" providerId="ADAL" clId="{562C9CDA-06AD-448B-AE43-AF39E35C9415}" dt="2024-07-31T19:06:32.545" v="298" actId="2696"/>
        <pc:sldMkLst>
          <pc:docMk/>
          <pc:sldMk cId="74940060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11.12.2024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Ali Ahmad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an online retail business</a:t>
            </a:r>
            <a:r>
              <a:rPr lang="en-US" dirty="0"/>
              <a:t>, is facing </a:t>
            </a:r>
            <a:r>
              <a:rPr lang="en-US" dirty="0">
                <a:highlight>
                  <a:srgbClr val="FFFF00"/>
                </a:highlight>
              </a:rPr>
              <a:t>reduced customer engagement and conversion rates </a:t>
            </a:r>
            <a:r>
              <a:rPr lang="en-US" dirty="0"/>
              <a:t>despite launching several </a:t>
            </a:r>
            <a:r>
              <a:rPr lang="en-US" dirty="0">
                <a:highlight>
                  <a:srgbClr val="FFFF00"/>
                </a:highlight>
              </a:rPr>
              <a:t>new online marketing campaigns</a:t>
            </a:r>
            <a:r>
              <a:rPr lang="en-US" dirty="0"/>
              <a:t>. They are reaching out to you to help </a:t>
            </a:r>
            <a:r>
              <a:rPr lang="en-US" dirty="0">
                <a:highlight>
                  <a:srgbClr val="FFFF00"/>
                </a:highlight>
              </a:rPr>
              <a:t>conduct a detailed analysis </a:t>
            </a:r>
            <a:r>
              <a:rPr lang="en-US" dirty="0"/>
              <a:t>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The number of customer interactions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engagement with the site </a:t>
            </a:r>
            <a:r>
              <a:rPr lang="en-US" dirty="0"/>
              <a:t>and marketing content has </a:t>
            </a:r>
            <a:r>
              <a:rPr lang="en-US" dirty="0">
                <a:highlight>
                  <a:srgbClr val="FFFF00"/>
                </a:highlight>
              </a:rPr>
              <a:t>declined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Fewer site visitors are converting </a:t>
            </a:r>
            <a:r>
              <a:rPr lang="en-US" dirty="0"/>
              <a:t>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</a:t>
            </a:r>
            <a:r>
              <a:rPr lang="en-US" dirty="0">
                <a:highlight>
                  <a:srgbClr val="FFFF00"/>
                </a:highlight>
              </a:rPr>
              <a:t>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Understanding customer opinions about products and services is crucial </a:t>
            </a:r>
            <a:r>
              <a:rPr lang="en-US" dirty="0"/>
              <a:t>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 hope this email finds you well. I’m the Marketing Manager at </a:t>
            </a:r>
            <a:r>
              <a:rPr lang="en-US" dirty="0" err="1"/>
              <a:t>ShopEasy</a:t>
            </a:r>
            <a:r>
              <a:rPr lang="en-US" dirty="0"/>
              <a:t>. We’ve been </a:t>
            </a:r>
            <a:r>
              <a:rPr lang="en-US" dirty="0">
                <a:highlight>
                  <a:srgbClr val="FFFF00"/>
                </a:highlight>
              </a:rPr>
              <a:t>facing some challenges with our marketing campaigns </a:t>
            </a:r>
            <a:r>
              <a:rPr lang="en-US" dirty="0"/>
              <a:t>lately, and I’m reaching out to request your expertise in data analysis </a:t>
            </a:r>
            <a:r>
              <a:rPr lang="en-US" dirty="0">
                <a:highlight>
                  <a:srgbClr val="FFFF00"/>
                </a:highlight>
              </a:rPr>
              <a:t>to help us identify areas for improvement.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Despite our increased investment in marketing, we’ve observed a </a:t>
            </a:r>
            <a:r>
              <a:rPr lang="en-US" dirty="0">
                <a:highlight>
                  <a:srgbClr val="FFFF00"/>
                </a:highlight>
              </a:rPr>
              <a:t>decline in customer engagement and conversion rates. </a:t>
            </a:r>
            <a:r>
              <a:rPr lang="en-US" dirty="0"/>
              <a:t>Our </a:t>
            </a:r>
            <a:r>
              <a:rPr lang="en-US" dirty="0">
                <a:highlight>
                  <a:srgbClr val="FFFF00"/>
                </a:highlight>
              </a:rPr>
              <a:t>marketing expenses have gone up</a:t>
            </a:r>
            <a:r>
              <a:rPr lang="en-US" dirty="0"/>
              <a:t>, but the </a:t>
            </a:r>
            <a:r>
              <a:rPr lang="en-US" dirty="0">
                <a:highlight>
                  <a:srgbClr val="FFFF00"/>
                </a:highlight>
              </a:rPr>
              <a:t>return on investment isn’t meeting our expectations</a:t>
            </a:r>
            <a:r>
              <a:rPr lang="en-US" dirty="0"/>
              <a:t>. We need a comprehensive analysis to understand the </a:t>
            </a:r>
            <a:r>
              <a:rPr lang="en-US" dirty="0">
                <a:highlight>
                  <a:srgbClr val="FFFF00"/>
                </a:highlight>
              </a:rPr>
              <a:t>effectiveness of our current strategies </a:t>
            </a:r>
            <a:r>
              <a:rPr lang="en-US" dirty="0"/>
              <a:t>and to find opportunities to optimize our efforts.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 have data from various sources, including customer reviews, social media comments, and campaign performance metrics. Your insights will be invaluable in helping us turn this situation around.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Looking forward to your response.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Jane Doe</a:t>
            </a:r>
            <a:br>
              <a:rPr lang="en-US" dirty="0"/>
            </a:br>
            <a:r>
              <a:rPr lang="en-US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I’m the Customer Experience Manager at </a:t>
            </a:r>
            <a:r>
              <a:rPr lang="en-US" dirty="0" err="1"/>
              <a:t>ShopEasy</a:t>
            </a:r>
            <a:r>
              <a:rPr lang="en-US" dirty="0"/>
              <a:t>, and I’m writing to seek your help </a:t>
            </a:r>
            <a:r>
              <a:rPr lang="en-US" dirty="0">
                <a:highlight>
                  <a:srgbClr val="FFFF00"/>
                </a:highlight>
              </a:rPr>
              <a:t>with analyzing our customer feedback</a:t>
            </a:r>
            <a:r>
              <a:rPr lang="en-US" dirty="0"/>
              <a:t>. Over the past few months, we’ve noticed a </a:t>
            </a:r>
            <a:r>
              <a:rPr lang="en-US" dirty="0">
                <a:highlight>
                  <a:srgbClr val="FFFF00"/>
                </a:highlight>
              </a:rPr>
              <a:t>drop in customer engagement and satisfaction</a:t>
            </a:r>
            <a:r>
              <a:rPr lang="en-US" dirty="0"/>
              <a:t>, which is impacting our overall 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We’ve gathered a significant amount of customer reviews and social media comments that highlight </a:t>
            </a:r>
            <a:r>
              <a:rPr lang="en-US" dirty="0">
                <a:highlight>
                  <a:srgbClr val="FFFF00"/>
                </a:highlight>
              </a:rPr>
              <a:t>various issues and sentiments</a:t>
            </a:r>
            <a:r>
              <a:rPr lang="en-US" dirty="0"/>
              <a:t>. We believe that by thoroughly analyzing this feedback, we can gain a better understanding of our customers' needs and pain points.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Your expertise in data analysis will be crucial in </a:t>
            </a:r>
            <a:r>
              <a:rPr lang="en-US" dirty="0">
                <a:highlight>
                  <a:srgbClr val="FFFF00"/>
                </a:highlight>
              </a:rPr>
              <a:t>helping us decode this feedback and provide actionable insights</a:t>
            </a:r>
            <a:r>
              <a:rPr lang="en-US" dirty="0"/>
              <a:t>. We hope this will guide us in improving our customer experience and ultimately boost our engagement and 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Thank you for your assistance.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John Smith</a:t>
            </a:r>
            <a:br>
              <a:rPr lang="en-US" dirty="0"/>
            </a:br>
            <a:r>
              <a:rPr lang="en-US" dirty="0"/>
              <a:t>Customer Experience Manager</a:t>
            </a:r>
            <a:br>
              <a:rPr lang="en-US" dirty="0"/>
            </a:br>
            <a:r>
              <a:rPr lang="en-US" dirty="0" err="1"/>
              <a:t>ShopEasy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00A2-379D-BE6A-2056-C84F596C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5AFD-2AE7-80C3-7DE3-4ABAE7B6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76BC-8919-5056-FDBE-75BFDA6D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7" t="9483"/>
          <a:stretch/>
        </p:blipFill>
        <p:spPr>
          <a:xfrm>
            <a:off x="943274" y="844478"/>
            <a:ext cx="10156359" cy="56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614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Marketing Analytics Business Case</vt:lpstr>
      <vt:lpstr>Introduction to Business Problem</vt:lpstr>
      <vt:lpstr>Subject: Request for Data Analysis to Improve Marketing Strategy</vt:lpstr>
      <vt:lpstr>Subject: Request for Data Analysis to Improve Marketing Strategy</vt:lpstr>
      <vt:lpstr>Key Performance Indicators (KPIs)</vt:lpstr>
      <vt:lpstr>PowerPoint Presentation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Ramesh K</cp:lastModifiedBy>
  <cp:revision>2</cp:revision>
  <dcterms:created xsi:type="dcterms:W3CDTF">2024-07-20T13:50:58Z</dcterms:created>
  <dcterms:modified xsi:type="dcterms:W3CDTF">2024-12-11T06:49:51Z</dcterms:modified>
</cp:coreProperties>
</file>