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Lexend Light"/>
      <p:regular r:id="rId15"/>
      <p:bold r:id="rId16"/>
    </p:embeddedFont>
    <p:embeddedFont>
      <p:font typeface="Lexend Medium"/>
      <p:regular r:id="rId17"/>
      <p:bold r:id="rId18"/>
    </p:embeddedFont>
    <p:embeddedFont>
      <p:font typeface="DM Sans SemiBold"/>
      <p:regular r:id="rId19"/>
      <p:bold r:id="rId20"/>
      <p:italic r:id="rId21"/>
      <p:boldItalic r:id="rId22"/>
    </p:embeddedFont>
    <p:embeddedFont>
      <p:font typeface="Lexend"/>
      <p:regular r:id="rId23"/>
      <p:bold r:id="rId24"/>
    </p:embeddedFont>
    <p:embeddedFont>
      <p:font typeface="DM Sans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DMSansSemiBold-bold.fntdata"/><Relationship Id="rId22" Type="http://schemas.openxmlformats.org/officeDocument/2006/relationships/font" Target="fonts/DMSansSemiBold-boldItalic.fntdata"/><Relationship Id="rId21" Type="http://schemas.openxmlformats.org/officeDocument/2006/relationships/font" Target="fonts/DMSansSemiBold-italic.fntdata"/><Relationship Id="rId24" Type="http://schemas.openxmlformats.org/officeDocument/2006/relationships/font" Target="fonts/Lexend-bold.fntdata"/><Relationship Id="rId23" Type="http://schemas.openxmlformats.org/officeDocument/2006/relationships/font" Target="fonts/Lexend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DMSans-bold.fntdata"/><Relationship Id="rId25" Type="http://schemas.openxmlformats.org/officeDocument/2006/relationships/font" Target="fonts/DMSans-regular.fntdata"/><Relationship Id="rId28" Type="http://schemas.openxmlformats.org/officeDocument/2006/relationships/font" Target="fonts/DMSans-boldItalic.fntdata"/><Relationship Id="rId27" Type="http://schemas.openxmlformats.org/officeDocument/2006/relationships/font" Target="fonts/DM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LexendLight-regular.fntdata"/><Relationship Id="rId14" Type="http://schemas.openxmlformats.org/officeDocument/2006/relationships/slide" Target="slides/slide9.xml"/><Relationship Id="rId17" Type="http://schemas.openxmlformats.org/officeDocument/2006/relationships/font" Target="fonts/LexendMedium-regular.fntdata"/><Relationship Id="rId16" Type="http://schemas.openxmlformats.org/officeDocument/2006/relationships/font" Target="fonts/LexendLight-bold.fntdata"/><Relationship Id="rId19" Type="http://schemas.openxmlformats.org/officeDocument/2006/relationships/font" Target="fonts/DMSansSemiBold-regular.fntdata"/><Relationship Id="rId18" Type="http://schemas.openxmlformats.org/officeDocument/2006/relationships/font" Target="fonts/LexendMedium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3190133c45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3190133c45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3190133c45a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3190133c45a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3190133c45a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3190133c45a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3190133c45a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3190133c45a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3190133c45a_0_9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3190133c45a_0_9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190133c45a_0_4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190133c45a_0_4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3190133c45a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3190133c45a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3190133c45a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3190133c45a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3190133c45a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3190133c45a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title"/>
          </p:nvPr>
        </p:nvSpPr>
        <p:spPr>
          <a:xfrm>
            <a:off x="116485" y="2712675"/>
            <a:ext cx="5311200" cy="186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152606" y="832000"/>
            <a:ext cx="2434500" cy="65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Lexend Light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2" name="Google Shape;12;p2"/>
          <p:cNvCxnSpPr/>
          <p:nvPr/>
        </p:nvCxnSpPr>
        <p:spPr>
          <a:xfrm>
            <a:off x="244425" y="4726725"/>
            <a:ext cx="8670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3" name="Google Shape;13;p2"/>
          <p:cNvGrpSpPr/>
          <p:nvPr/>
        </p:nvGrpSpPr>
        <p:grpSpPr>
          <a:xfrm>
            <a:off x="5866315" y="66973"/>
            <a:ext cx="2954947" cy="4587953"/>
            <a:chOff x="5866315" y="130139"/>
            <a:chExt cx="2954947" cy="4587953"/>
          </a:xfrm>
        </p:grpSpPr>
        <p:grpSp>
          <p:nvGrpSpPr>
            <p:cNvPr id="14" name="Google Shape;14;p2"/>
            <p:cNvGrpSpPr/>
            <p:nvPr/>
          </p:nvGrpSpPr>
          <p:grpSpPr>
            <a:xfrm rot="1800044">
              <a:off x="7145788" y="375652"/>
              <a:ext cx="1341270" cy="1340671"/>
              <a:chOff x="2441905" y="1248288"/>
              <a:chExt cx="1341300" cy="1340700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2442055" y="1248288"/>
                <a:ext cx="1341000" cy="1340700"/>
              </a:xfrm>
              <a:prstGeom prst="roundRect">
                <a:avLst>
                  <a:gd fmla="val 16667" name="adj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 rot="-945">
                <a:off x="2567155" y="1373238"/>
                <a:ext cx="1090800" cy="1090800"/>
              </a:xfrm>
              <a:prstGeom prst="flowChartConnector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</p:grpSp>
        <p:grpSp>
          <p:nvGrpSpPr>
            <p:cNvPr id="17" name="Google Shape;17;p2"/>
            <p:cNvGrpSpPr/>
            <p:nvPr/>
          </p:nvGrpSpPr>
          <p:grpSpPr>
            <a:xfrm rot="2400131">
              <a:off x="7078016" y="3672082"/>
              <a:ext cx="868477" cy="868477"/>
              <a:chOff x="5015268" y="2960846"/>
              <a:chExt cx="868500" cy="868500"/>
            </a:xfrm>
          </p:grpSpPr>
          <p:sp>
            <p:nvSpPr>
              <p:cNvPr id="18" name="Google Shape;18;p2"/>
              <p:cNvSpPr/>
              <p:nvPr/>
            </p:nvSpPr>
            <p:spPr>
              <a:xfrm>
                <a:off x="5015268" y="2960846"/>
                <a:ext cx="868500" cy="868500"/>
              </a:xfrm>
              <a:prstGeom prst="roundRect">
                <a:avLst>
                  <a:gd fmla="val 14552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  <p:grpSp>
            <p:nvGrpSpPr>
              <p:cNvPr id="19" name="Google Shape;19;p2"/>
              <p:cNvGrpSpPr/>
              <p:nvPr/>
            </p:nvGrpSpPr>
            <p:grpSpPr>
              <a:xfrm>
                <a:off x="5133918" y="3105078"/>
                <a:ext cx="631200" cy="580035"/>
                <a:chOff x="5133582" y="3105408"/>
                <a:chExt cx="631200" cy="580035"/>
              </a:xfrm>
            </p:grpSpPr>
            <p:sp>
              <p:nvSpPr>
                <p:cNvPr id="20" name="Google Shape;20;p2"/>
                <p:cNvSpPr/>
                <p:nvPr/>
              </p:nvSpPr>
              <p:spPr>
                <a:xfrm rot="-4902">
                  <a:off x="5133582" y="3105858"/>
                  <a:ext cx="631201" cy="192300"/>
                </a:xfrm>
                <a:prstGeom prst="flowChartConnector">
                  <a:avLst/>
                </a:prstGeom>
                <a:noFill/>
                <a:ln cap="flat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dk1"/>
                    </a:solidFill>
                  </a:endParaRPr>
                </a:p>
              </p:txBody>
            </p:sp>
            <p:sp>
              <p:nvSpPr>
                <p:cNvPr id="21" name="Google Shape;21;p2"/>
                <p:cNvSpPr/>
                <p:nvPr/>
              </p:nvSpPr>
              <p:spPr>
                <a:xfrm rot="-4902">
                  <a:off x="5133582" y="3300756"/>
                  <a:ext cx="631201" cy="192300"/>
                </a:xfrm>
                <a:prstGeom prst="flowChartConnector">
                  <a:avLst/>
                </a:prstGeom>
                <a:noFill/>
                <a:ln cap="flat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dk1"/>
                    </a:solidFill>
                  </a:endParaRPr>
                </a:p>
              </p:txBody>
            </p:sp>
            <p:sp>
              <p:nvSpPr>
                <p:cNvPr id="22" name="Google Shape;22;p2"/>
                <p:cNvSpPr/>
                <p:nvPr/>
              </p:nvSpPr>
              <p:spPr>
                <a:xfrm rot="-4902">
                  <a:off x="5133582" y="3492693"/>
                  <a:ext cx="631201" cy="192300"/>
                </a:xfrm>
                <a:prstGeom prst="flowChartConnector">
                  <a:avLst/>
                </a:prstGeom>
                <a:noFill/>
                <a:ln cap="flat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dk1"/>
                    </a:solidFill>
                  </a:endParaRPr>
                </a:p>
              </p:txBody>
            </p:sp>
          </p:grpSp>
        </p:grpSp>
        <p:grpSp>
          <p:nvGrpSpPr>
            <p:cNvPr id="23" name="Google Shape;23;p2"/>
            <p:cNvGrpSpPr/>
            <p:nvPr/>
          </p:nvGrpSpPr>
          <p:grpSpPr>
            <a:xfrm rot="-600240">
              <a:off x="5979971" y="2008184"/>
              <a:ext cx="2727635" cy="1547250"/>
              <a:chOff x="6121180" y="1963945"/>
              <a:chExt cx="2727900" cy="1547400"/>
            </a:xfrm>
          </p:grpSpPr>
          <p:sp>
            <p:nvSpPr>
              <p:cNvPr id="24" name="Google Shape;24;p2"/>
              <p:cNvSpPr/>
              <p:nvPr/>
            </p:nvSpPr>
            <p:spPr>
              <a:xfrm rot="756">
                <a:off x="6121180" y="1964245"/>
                <a:ext cx="2727900" cy="1546800"/>
              </a:xfrm>
              <a:prstGeom prst="roundRect">
                <a:avLst>
                  <a:gd fmla="val 8047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 rot="5398209">
                <a:off x="7302225" y="2489024"/>
                <a:ext cx="575700" cy="497400"/>
              </a:xfrm>
              <a:prstGeom prst="triangle">
                <a:avLst>
                  <a:gd fmla="val 50000" name="adj"/>
                </a:avLst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</p:grpSp>
        <p:grpSp>
          <p:nvGrpSpPr>
            <p:cNvPr id="26" name="Google Shape;26;p2"/>
            <p:cNvGrpSpPr/>
            <p:nvPr/>
          </p:nvGrpSpPr>
          <p:grpSpPr>
            <a:xfrm rot="-839923">
              <a:off x="6099076" y="520245"/>
              <a:ext cx="889199" cy="1584298"/>
              <a:chOff x="3614175" y="406175"/>
              <a:chExt cx="889200" cy="1584300"/>
            </a:xfrm>
          </p:grpSpPr>
          <p:sp>
            <p:nvSpPr>
              <p:cNvPr id="27" name="Google Shape;27;p2"/>
              <p:cNvSpPr/>
              <p:nvPr/>
            </p:nvSpPr>
            <p:spPr>
              <a:xfrm rot="4652">
                <a:off x="3615375" y="406774"/>
                <a:ext cx="886801" cy="1583102"/>
              </a:xfrm>
              <a:prstGeom prst="roundRect">
                <a:avLst>
                  <a:gd fmla="val 11359" name="adj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 rot="4290">
                <a:off x="3698175" y="488088"/>
                <a:ext cx="721201" cy="1100701"/>
              </a:xfrm>
              <a:prstGeom prst="roundRect">
                <a:avLst>
                  <a:gd fmla="val 8619" name="adj"/>
                </a:avLst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 rot="5431">
                <a:off x="3682773" y="1655743"/>
                <a:ext cx="752005" cy="252558"/>
              </a:xfrm>
              <a:prstGeom prst="flowChartTerminator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30" name="Google Shape;30;p2"/>
            <p:cNvSpPr/>
            <p:nvPr/>
          </p:nvSpPr>
          <p:spPr>
            <a:xfrm>
              <a:off x="6830386" y="186612"/>
              <a:ext cx="464700" cy="402300"/>
            </a:xfrm>
            <a:prstGeom prst="triangle">
              <a:avLst>
                <a:gd fmla="val 50000" name="adj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742824" y="3481655"/>
              <a:ext cx="325200" cy="325200"/>
            </a:xfrm>
            <a:prstGeom prst="ellipse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288974" y="1467844"/>
              <a:ext cx="325200" cy="325200"/>
            </a:xfrm>
            <a:prstGeom prst="ellipse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3" name="Google Shape;33;p2"/>
            <p:cNvSpPr/>
            <p:nvPr/>
          </p:nvSpPr>
          <p:spPr>
            <a:xfrm rot="2400046">
              <a:off x="6545745" y="3772294"/>
              <a:ext cx="428439" cy="428439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34" name="Google Shape;34;p2"/>
          <p:cNvSpPr txBox="1"/>
          <p:nvPr>
            <p:ph idx="12" type="sldNum"/>
          </p:nvPr>
        </p:nvSpPr>
        <p:spPr>
          <a:xfrm>
            <a:off x="8461460" y="4726725"/>
            <a:ext cx="5487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" name="Google Shape;35;p2"/>
          <p:cNvSpPr txBox="1"/>
          <p:nvPr>
            <p:ph idx="2" type="body"/>
          </p:nvPr>
        </p:nvSpPr>
        <p:spPr>
          <a:xfrm>
            <a:off x="2657270" y="4726725"/>
            <a:ext cx="1492800" cy="3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9pPr>
          </a:lstStyle>
          <a:p/>
        </p:txBody>
      </p:sp>
      <p:sp>
        <p:nvSpPr>
          <p:cNvPr id="36" name="Google Shape;36;p2"/>
          <p:cNvSpPr txBox="1"/>
          <p:nvPr>
            <p:ph idx="3" type="body"/>
          </p:nvPr>
        </p:nvSpPr>
        <p:spPr>
          <a:xfrm>
            <a:off x="155625" y="4726725"/>
            <a:ext cx="1492800" cy="3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154">
          <p15:clr>
            <a:srgbClr val="E46962"/>
          </p15:clr>
        </p15:guide>
        <p15:guide id="2" pos="5617">
          <p15:clr>
            <a:srgbClr val="E46962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_1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</a:lstStyle>
          <a:p/>
        </p:txBody>
      </p:sp>
      <p:sp>
        <p:nvSpPr>
          <p:cNvPr id="71" name="Google Shape;71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_1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4" name="Google Shape;74;p1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75" name="Google Shape;75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CUSTOM_7_1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/>
          <p:nvPr>
            <p:ph type="title"/>
          </p:nvPr>
        </p:nvSpPr>
        <p:spPr>
          <a:xfrm>
            <a:off x="677325" y="1832775"/>
            <a:ext cx="3217200" cy="148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0" name="Google Shape;80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1" name="Google Shape;81;p14"/>
          <p:cNvSpPr txBox="1"/>
          <p:nvPr>
            <p:ph idx="1" type="subTitle"/>
          </p:nvPr>
        </p:nvSpPr>
        <p:spPr>
          <a:xfrm>
            <a:off x="4406650" y="39375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2" name="Google Shape;82;p14"/>
          <p:cNvSpPr txBox="1"/>
          <p:nvPr>
            <p:ph idx="2" type="subTitle"/>
          </p:nvPr>
        </p:nvSpPr>
        <p:spPr>
          <a:xfrm>
            <a:off x="4406650" y="115170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3" name="Google Shape;83;p14"/>
          <p:cNvSpPr txBox="1"/>
          <p:nvPr>
            <p:ph idx="3" type="subTitle"/>
          </p:nvPr>
        </p:nvSpPr>
        <p:spPr>
          <a:xfrm>
            <a:off x="4406650" y="342557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4" name="Google Shape;84;p14"/>
          <p:cNvSpPr txBox="1"/>
          <p:nvPr>
            <p:ph idx="4" type="subTitle"/>
          </p:nvPr>
        </p:nvSpPr>
        <p:spPr>
          <a:xfrm>
            <a:off x="4406650" y="190966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5" name="Google Shape;85;p14"/>
          <p:cNvSpPr txBox="1"/>
          <p:nvPr>
            <p:ph idx="5" type="subTitle"/>
          </p:nvPr>
        </p:nvSpPr>
        <p:spPr>
          <a:xfrm>
            <a:off x="4406650" y="418352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6" name="Google Shape;86;p14"/>
          <p:cNvSpPr txBox="1"/>
          <p:nvPr>
            <p:ph idx="6" type="subTitle"/>
          </p:nvPr>
        </p:nvSpPr>
        <p:spPr>
          <a:xfrm>
            <a:off x="4406650" y="266761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">
  <p:cSld name="CUSTOM_8_1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15"/>
          <p:cNvSpPr txBox="1"/>
          <p:nvPr>
            <p:ph idx="1" type="body"/>
          </p:nvPr>
        </p:nvSpPr>
        <p:spPr>
          <a:xfrm>
            <a:off x="311700" y="1152475"/>
            <a:ext cx="4473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90" name="Google Shape;90;p15"/>
          <p:cNvSpPr/>
          <p:nvPr>
            <p:ph idx="2" type="pic"/>
          </p:nvPr>
        </p:nvSpPr>
        <p:spPr>
          <a:xfrm>
            <a:off x="4992024" y="1152775"/>
            <a:ext cx="3840300" cy="3416400"/>
          </a:xfrm>
          <a:prstGeom prst="rect">
            <a:avLst/>
          </a:prstGeom>
          <a:noFill/>
          <a:ln>
            <a:noFill/>
          </a:ln>
        </p:spPr>
      </p:sp>
      <p:sp>
        <p:nvSpPr>
          <p:cNvPr id="91" name="Google Shape;9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ideas">
  <p:cSld name="CUSTOM_1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4" name="Google Shape;94;p16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95" name="Google Shape;95;p16"/>
          <p:cNvSpPr txBox="1"/>
          <p:nvPr>
            <p:ph idx="1" type="body"/>
          </p:nvPr>
        </p:nvSpPr>
        <p:spPr>
          <a:xfrm>
            <a:off x="48315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96" name="Google Shape;96;p16"/>
          <p:cNvSpPr txBox="1"/>
          <p:nvPr>
            <p:ph idx="2" type="body"/>
          </p:nvPr>
        </p:nvSpPr>
        <p:spPr>
          <a:xfrm>
            <a:off x="504800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97" name="Google Shape;97;p16"/>
          <p:cNvSpPr txBox="1"/>
          <p:nvPr>
            <p:ph idx="3" type="subTitle"/>
          </p:nvPr>
        </p:nvSpPr>
        <p:spPr>
          <a:xfrm>
            <a:off x="48315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98" name="Google Shape;98;p16"/>
          <p:cNvSpPr txBox="1"/>
          <p:nvPr>
            <p:ph idx="4" type="subTitle"/>
          </p:nvPr>
        </p:nvSpPr>
        <p:spPr>
          <a:xfrm>
            <a:off x="504800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">
  <p:cSld name="CUSTOM_2_2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1" name="Google Shape;101;p17"/>
          <p:cNvSpPr txBox="1"/>
          <p:nvPr>
            <p:ph idx="1" type="body"/>
          </p:nvPr>
        </p:nvSpPr>
        <p:spPr>
          <a:xfrm>
            <a:off x="4831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02" name="Google Shape;102;p17"/>
          <p:cNvSpPr txBox="1"/>
          <p:nvPr>
            <p:ph idx="2" type="body"/>
          </p:nvPr>
        </p:nvSpPr>
        <p:spPr>
          <a:xfrm>
            <a:off x="334772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03" name="Google Shape;103;p17"/>
          <p:cNvSpPr txBox="1"/>
          <p:nvPr>
            <p:ph idx="3" type="body"/>
          </p:nvPr>
        </p:nvSpPr>
        <p:spPr>
          <a:xfrm>
            <a:off x="62122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04" name="Google Shape;104;p17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5" name="Google Shape;105;p17"/>
          <p:cNvSpPr txBox="1"/>
          <p:nvPr>
            <p:ph idx="4" type="subTitle"/>
          </p:nvPr>
        </p:nvSpPr>
        <p:spPr>
          <a:xfrm>
            <a:off x="4831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06" name="Google Shape;106;p17"/>
          <p:cNvSpPr txBox="1"/>
          <p:nvPr>
            <p:ph idx="5" type="subTitle"/>
          </p:nvPr>
        </p:nvSpPr>
        <p:spPr>
          <a:xfrm>
            <a:off x="334772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07" name="Google Shape;107;p17"/>
          <p:cNvSpPr txBox="1"/>
          <p:nvPr>
            <p:ph idx="6" type="subTitle"/>
          </p:nvPr>
        </p:nvSpPr>
        <p:spPr>
          <a:xfrm>
            <a:off x="62122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">
  <p:cSld name="CUSTOM_3_1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0" name="Google Shape;110;p18"/>
          <p:cNvSpPr txBox="1"/>
          <p:nvPr>
            <p:ph idx="1" type="body"/>
          </p:nvPr>
        </p:nvSpPr>
        <p:spPr>
          <a:xfrm>
            <a:off x="366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11" name="Google Shape;111;p18"/>
          <p:cNvSpPr txBox="1"/>
          <p:nvPr>
            <p:ph idx="2" type="body"/>
          </p:nvPr>
        </p:nvSpPr>
        <p:spPr>
          <a:xfrm>
            <a:off x="4938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12" name="Google Shape;112;p18"/>
          <p:cNvSpPr txBox="1"/>
          <p:nvPr>
            <p:ph idx="3" type="body"/>
          </p:nvPr>
        </p:nvSpPr>
        <p:spPr>
          <a:xfrm>
            <a:off x="366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13" name="Google Shape;113;p18"/>
          <p:cNvSpPr txBox="1"/>
          <p:nvPr>
            <p:ph idx="4" type="body"/>
          </p:nvPr>
        </p:nvSpPr>
        <p:spPr>
          <a:xfrm>
            <a:off x="4938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14" name="Google Shape;114;p18"/>
          <p:cNvSpPr txBox="1"/>
          <p:nvPr>
            <p:ph type="title"/>
          </p:nvPr>
        </p:nvSpPr>
        <p:spPr>
          <a:xfrm>
            <a:off x="366750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15" name="Google Shape;115;p18"/>
          <p:cNvSpPr txBox="1"/>
          <p:nvPr>
            <p:ph idx="5" type="subTitle"/>
          </p:nvPr>
        </p:nvSpPr>
        <p:spPr>
          <a:xfrm>
            <a:off x="366763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16" name="Google Shape;116;p18"/>
          <p:cNvSpPr txBox="1"/>
          <p:nvPr>
            <p:ph idx="6" type="subTitle"/>
          </p:nvPr>
        </p:nvSpPr>
        <p:spPr>
          <a:xfrm>
            <a:off x="4938738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17" name="Google Shape;117;p18"/>
          <p:cNvSpPr txBox="1"/>
          <p:nvPr>
            <p:ph idx="7" type="subTitle"/>
          </p:nvPr>
        </p:nvSpPr>
        <p:spPr>
          <a:xfrm>
            <a:off x="4938761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18" name="Google Shape;118;p18"/>
          <p:cNvSpPr txBox="1"/>
          <p:nvPr>
            <p:ph idx="8" type="subTitle"/>
          </p:nvPr>
        </p:nvSpPr>
        <p:spPr>
          <a:xfrm>
            <a:off x="366750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">
  <p:cSld name="TITLE_ONLY_1_1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1" name="Google Shape;121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2" name="Google Shape;122;p19"/>
          <p:cNvSpPr/>
          <p:nvPr>
            <p:ph idx="2" type="pic"/>
          </p:nvPr>
        </p:nvSpPr>
        <p:spPr>
          <a:xfrm>
            <a:off x="311700" y="1170425"/>
            <a:ext cx="8520600" cy="3492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toryboards">
  <p:cSld name="CUSTOM_4_1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0"/>
          <p:cNvSpPr txBox="1"/>
          <p:nvPr>
            <p:ph idx="1" type="body"/>
          </p:nvPr>
        </p:nvSpPr>
        <p:spPr>
          <a:xfrm>
            <a:off x="311700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25" name="Google Shape;125;p20"/>
          <p:cNvSpPr/>
          <p:nvPr>
            <p:ph idx="2" type="pic"/>
          </p:nvPr>
        </p:nvSpPr>
        <p:spPr>
          <a:xfrm>
            <a:off x="48048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126" name="Google Shape;126;p20"/>
          <p:cNvSpPr/>
          <p:nvPr>
            <p:ph idx="3" type="pic"/>
          </p:nvPr>
        </p:nvSpPr>
        <p:spPr>
          <a:xfrm>
            <a:off x="3117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127" name="Google Shape;127;p20"/>
          <p:cNvSpPr txBox="1"/>
          <p:nvPr>
            <p:ph idx="4" type="body"/>
          </p:nvPr>
        </p:nvSpPr>
        <p:spPr>
          <a:xfrm>
            <a:off x="4804825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28" name="Google Shape;128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9" name="Google Shape;12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0" name="Google Shape;130;p20"/>
          <p:cNvSpPr txBox="1"/>
          <p:nvPr>
            <p:ph idx="5" type="subTitle"/>
          </p:nvPr>
        </p:nvSpPr>
        <p:spPr>
          <a:xfrm>
            <a:off x="3117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31" name="Google Shape;131;p20"/>
          <p:cNvSpPr txBox="1"/>
          <p:nvPr>
            <p:ph idx="6" type="subTitle"/>
          </p:nvPr>
        </p:nvSpPr>
        <p:spPr>
          <a:xfrm>
            <a:off x="48048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_4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9" name="Google Shape;39;p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toryboards">
  <p:cSld name="CUSTOM_4_1_1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/>
          <p:nvPr>
            <p:ph idx="1" type="body"/>
          </p:nvPr>
        </p:nvSpPr>
        <p:spPr>
          <a:xfrm>
            <a:off x="31170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34" name="Google Shape;134;p21"/>
          <p:cNvSpPr/>
          <p:nvPr>
            <p:ph idx="2" type="pic"/>
          </p:nvPr>
        </p:nvSpPr>
        <p:spPr>
          <a:xfrm>
            <a:off x="62052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35" name="Google Shape;135;p21"/>
          <p:cNvSpPr/>
          <p:nvPr>
            <p:ph idx="3" type="pic"/>
          </p:nvPr>
        </p:nvSpPr>
        <p:spPr>
          <a:xfrm>
            <a:off x="3117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36" name="Google Shape;136;p21"/>
          <p:cNvSpPr txBox="1"/>
          <p:nvPr>
            <p:ph idx="4" type="body"/>
          </p:nvPr>
        </p:nvSpPr>
        <p:spPr>
          <a:xfrm>
            <a:off x="6205225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37" name="Google Shape;137;p21"/>
          <p:cNvSpPr/>
          <p:nvPr>
            <p:ph idx="5" type="pic"/>
          </p:nvPr>
        </p:nvSpPr>
        <p:spPr>
          <a:xfrm>
            <a:off x="3255250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38" name="Google Shape;138;p21"/>
          <p:cNvSpPr txBox="1"/>
          <p:nvPr>
            <p:ph idx="6" type="body"/>
          </p:nvPr>
        </p:nvSpPr>
        <p:spPr>
          <a:xfrm>
            <a:off x="325525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39" name="Google Shape;139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0" name="Google Shape;14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1" name="Google Shape;141;p21"/>
          <p:cNvSpPr txBox="1"/>
          <p:nvPr>
            <p:ph idx="7" type="subTitle"/>
          </p:nvPr>
        </p:nvSpPr>
        <p:spPr>
          <a:xfrm>
            <a:off x="3117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42" name="Google Shape;142;p21"/>
          <p:cNvSpPr txBox="1"/>
          <p:nvPr>
            <p:ph idx="8" type="subTitle"/>
          </p:nvPr>
        </p:nvSpPr>
        <p:spPr>
          <a:xfrm>
            <a:off x="62052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43" name="Google Shape;143;p21"/>
          <p:cNvSpPr txBox="1"/>
          <p:nvPr>
            <p:ph idx="9" type="subTitle"/>
          </p:nvPr>
        </p:nvSpPr>
        <p:spPr>
          <a:xfrm>
            <a:off x="3255250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only">
  <p:cSld name="CUSTOM_5_1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2"/>
          <p:cNvSpPr/>
          <p:nvPr>
            <p:ph idx="2" type="pic"/>
          </p:nvPr>
        </p:nvSpPr>
        <p:spPr>
          <a:xfrm>
            <a:off x="311700" y="445025"/>
            <a:ext cx="8520600" cy="4218300"/>
          </a:xfrm>
          <a:prstGeom prst="rect">
            <a:avLst/>
          </a:prstGeom>
          <a:noFill/>
          <a:ln>
            <a:noFill/>
          </a:ln>
        </p:spPr>
      </p:sp>
      <p:sp>
        <p:nvSpPr>
          <p:cNvPr id="146" name="Google Shape;146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rid">
  <p:cSld name="CUSTOM_6_1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9" name="Google Shape;149;p23"/>
          <p:cNvSpPr/>
          <p:nvPr>
            <p:ph idx="2" type="pic"/>
          </p:nvPr>
        </p:nvSpPr>
        <p:spPr>
          <a:xfrm>
            <a:off x="338960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50" name="Google Shape;150;p23"/>
          <p:cNvSpPr/>
          <p:nvPr>
            <p:ph idx="3" type="pic"/>
          </p:nvPr>
        </p:nvSpPr>
        <p:spPr>
          <a:xfrm>
            <a:off x="5195935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51" name="Google Shape;151;p23"/>
          <p:cNvSpPr/>
          <p:nvPr>
            <p:ph idx="4" type="pic"/>
          </p:nvPr>
        </p:nvSpPr>
        <p:spPr>
          <a:xfrm>
            <a:off x="700227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52" name="Google Shape;152;p23"/>
          <p:cNvSpPr/>
          <p:nvPr>
            <p:ph idx="5" type="pic"/>
          </p:nvPr>
        </p:nvSpPr>
        <p:spPr>
          <a:xfrm>
            <a:off x="3389588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53" name="Google Shape;153;p23"/>
          <p:cNvSpPr/>
          <p:nvPr>
            <p:ph idx="6" type="pic"/>
          </p:nvPr>
        </p:nvSpPr>
        <p:spPr>
          <a:xfrm>
            <a:off x="5195922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54" name="Google Shape;154;p23"/>
          <p:cNvSpPr/>
          <p:nvPr>
            <p:ph idx="7" type="pic"/>
          </p:nvPr>
        </p:nvSpPr>
        <p:spPr>
          <a:xfrm>
            <a:off x="7002257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55" name="Google Shape;155;p23"/>
          <p:cNvSpPr txBox="1"/>
          <p:nvPr>
            <p:ph type="title"/>
          </p:nvPr>
        </p:nvSpPr>
        <p:spPr>
          <a:xfrm>
            <a:off x="351550" y="445025"/>
            <a:ext cx="2596800" cy="17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6" name="Google Shape;156;p23"/>
          <p:cNvSpPr/>
          <p:nvPr>
            <p:ph idx="8" type="pic"/>
          </p:nvPr>
        </p:nvSpPr>
        <p:spPr>
          <a:xfrm>
            <a:off x="3389588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57" name="Google Shape;157;p23"/>
          <p:cNvSpPr/>
          <p:nvPr>
            <p:ph idx="9" type="pic"/>
          </p:nvPr>
        </p:nvSpPr>
        <p:spPr>
          <a:xfrm>
            <a:off x="5195922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58" name="Google Shape;158;p23"/>
          <p:cNvSpPr/>
          <p:nvPr>
            <p:ph idx="13" type="pic"/>
          </p:nvPr>
        </p:nvSpPr>
        <p:spPr>
          <a:xfrm>
            <a:off x="7002257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pos="5564">
          <p15:clr>
            <a:srgbClr val="E46962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ro with Image">
  <p:cSld name="TITLE_1_1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0" name="Google Shape;160;p24"/>
          <p:cNvCxnSpPr/>
          <p:nvPr/>
        </p:nvCxnSpPr>
        <p:spPr>
          <a:xfrm>
            <a:off x="244425" y="4726725"/>
            <a:ext cx="8670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1" name="Google Shape;161;p24"/>
          <p:cNvSpPr txBox="1"/>
          <p:nvPr>
            <p:ph idx="12" type="sldNum"/>
          </p:nvPr>
        </p:nvSpPr>
        <p:spPr>
          <a:xfrm>
            <a:off x="8461460" y="4726725"/>
            <a:ext cx="5487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2" name="Google Shape;162;p24"/>
          <p:cNvSpPr txBox="1"/>
          <p:nvPr>
            <p:ph idx="1" type="body"/>
          </p:nvPr>
        </p:nvSpPr>
        <p:spPr>
          <a:xfrm>
            <a:off x="2657270" y="4726725"/>
            <a:ext cx="1492800" cy="3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9pPr>
          </a:lstStyle>
          <a:p/>
        </p:txBody>
      </p:sp>
      <p:sp>
        <p:nvSpPr>
          <p:cNvPr id="163" name="Google Shape;163;p24"/>
          <p:cNvSpPr txBox="1"/>
          <p:nvPr>
            <p:ph idx="2" type="body"/>
          </p:nvPr>
        </p:nvSpPr>
        <p:spPr>
          <a:xfrm>
            <a:off x="155625" y="4726725"/>
            <a:ext cx="1492800" cy="3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9pPr>
          </a:lstStyle>
          <a:p/>
        </p:txBody>
      </p:sp>
      <p:sp>
        <p:nvSpPr>
          <p:cNvPr id="164" name="Google Shape;164;p24"/>
          <p:cNvSpPr txBox="1"/>
          <p:nvPr>
            <p:ph type="title"/>
          </p:nvPr>
        </p:nvSpPr>
        <p:spPr>
          <a:xfrm>
            <a:off x="146450" y="186951"/>
            <a:ext cx="4506900" cy="255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Font typeface="Lexend"/>
              <a:buNone/>
              <a:defRPr sz="4000">
                <a:latin typeface="Lexend"/>
                <a:ea typeface="Lexend"/>
                <a:cs typeface="Lexend"/>
                <a:sym typeface="Lexend"/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5" name="Google Shape;165;p24"/>
          <p:cNvSpPr txBox="1"/>
          <p:nvPr>
            <p:ph idx="3" type="body"/>
          </p:nvPr>
        </p:nvSpPr>
        <p:spPr>
          <a:xfrm>
            <a:off x="5145950" y="230050"/>
            <a:ext cx="3420900" cy="173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■"/>
              <a:defRPr/>
            </a:lvl9pPr>
          </a:lstStyle>
          <a:p/>
        </p:txBody>
      </p:sp>
      <p:sp>
        <p:nvSpPr>
          <p:cNvPr id="166" name="Google Shape;166;p24"/>
          <p:cNvSpPr/>
          <p:nvPr>
            <p:ph idx="4" type="pic"/>
          </p:nvPr>
        </p:nvSpPr>
        <p:spPr>
          <a:xfrm>
            <a:off x="5256200" y="1554480"/>
            <a:ext cx="3200400" cy="45171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  <p:extLst>
    <p:ext uri="{DCECCB84-F9BA-43D5-87BE-67443E8EF086}">
      <p15:sldGuideLst>
        <p15:guide id="1" pos="154">
          <p15:clr>
            <a:srgbClr val="E46962"/>
          </p15:clr>
        </p15:guide>
        <p15:guide id="2" pos="5617">
          <p15:clr>
            <a:srgbClr val="E46962"/>
          </p15:clr>
        </p15:guide>
        <p15:guide id="3" orient="horz" pos="216">
          <p15:clr>
            <a:srgbClr val="E46962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eatures 1">
  <p:cSld name="TITLE_1_1_1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8" name="Google Shape;168;p25"/>
          <p:cNvCxnSpPr/>
          <p:nvPr/>
        </p:nvCxnSpPr>
        <p:spPr>
          <a:xfrm>
            <a:off x="245938" y="4726725"/>
            <a:ext cx="8670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9" name="Google Shape;169;p25"/>
          <p:cNvSpPr txBox="1"/>
          <p:nvPr>
            <p:ph idx="12" type="sldNum"/>
          </p:nvPr>
        </p:nvSpPr>
        <p:spPr>
          <a:xfrm>
            <a:off x="8461460" y="4726725"/>
            <a:ext cx="5487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0" name="Google Shape;170;p25"/>
          <p:cNvSpPr txBox="1"/>
          <p:nvPr>
            <p:ph idx="1" type="body"/>
          </p:nvPr>
        </p:nvSpPr>
        <p:spPr>
          <a:xfrm>
            <a:off x="2657270" y="4726725"/>
            <a:ext cx="1492800" cy="3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9pPr>
          </a:lstStyle>
          <a:p/>
        </p:txBody>
      </p:sp>
      <p:sp>
        <p:nvSpPr>
          <p:cNvPr id="171" name="Google Shape;171;p25"/>
          <p:cNvSpPr txBox="1"/>
          <p:nvPr>
            <p:ph idx="2" type="body"/>
          </p:nvPr>
        </p:nvSpPr>
        <p:spPr>
          <a:xfrm>
            <a:off x="155625" y="4726725"/>
            <a:ext cx="1492800" cy="3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9pPr>
          </a:lstStyle>
          <a:p/>
        </p:txBody>
      </p:sp>
      <p:sp>
        <p:nvSpPr>
          <p:cNvPr id="172" name="Google Shape;172;p25"/>
          <p:cNvSpPr txBox="1"/>
          <p:nvPr>
            <p:ph type="title"/>
          </p:nvPr>
        </p:nvSpPr>
        <p:spPr>
          <a:xfrm>
            <a:off x="146450" y="182880"/>
            <a:ext cx="4506900" cy="113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Font typeface="Lexend"/>
              <a:buNone/>
              <a:defRPr sz="4000">
                <a:latin typeface="Lexend"/>
                <a:ea typeface="Lexend"/>
                <a:cs typeface="Lexend"/>
                <a:sym typeface="Lexend"/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3" name="Google Shape;173;p25"/>
          <p:cNvSpPr txBox="1"/>
          <p:nvPr>
            <p:ph idx="3" type="body"/>
          </p:nvPr>
        </p:nvSpPr>
        <p:spPr>
          <a:xfrm>
            <a:off x="157138" y="3840480"/>
            <a:ext cx="2583600" cy="73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/>
            </a:lvl1pPr>
            <a:lvl2pPr indent="-304800" lvl="1" marL="914400" algn="ctr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○"/>
              <a:defRPr/>
            </a:lvl2pPr>
            <a:lvl3pPr indent="-304800" lvl="2" marL="1371600" algn="ctr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■"/>
              <a:defRPr/>
            </a:lvl3pPr>
            <a:lvl4pPr indent="-304800" lvl="3" marL="1828800" algn="ctr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/>
            </a:lvl4pPr>
            <a:lvl5pPr indent="-304800" lvl="4" marL="2286000" algn="ctr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○"/>
              <a:defRPr/>
            </a:lvl5pPr>
            <a:lvl6pPr indent="-304800" lvl="5" marL="2743200" algn="ctr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■"/>
              <a:defRPr/>
            </a:lvl6pPr>
            <a:lvl7pPr indent="-304800" lvl="6" marL="3200400" algn="ctr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/>
            </a:lvl7pPr>
            <a:lvl8pPr indent="-304800" lvl="7" marL="3657600" algn="ctr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○"/>
              <a:defRPr/>
            </a:lvl8pPr>
            <a:lvl9pPr indent="-304800" lvl="8" marL="4114800" algn="ctr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■"/>
              <a:defRPr/>
            </a:lvl9pPr>
          </a:lstStyle>
          <a:p/>
        </p:txBody>
      </p:sp>
      <p:sp>
        <p:nvSpPr>
          <p:cNvPr id="174" name="Google Shape;174;p25"/>
          <p:cNvSpPr txBox="1"/>
          <p:nvPr>
            <p:ph idx="4" type="body"/>
          </p:nvPr>
        </p:nvSpPr>
        <p:spPr>
          <a:xfrm>
            <a:off x="3280200" y="3840480"/>
            <a:ext cx="2583600" cy="73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/>
            </a:lvl1pPr>
            <a:lvl2pPr indent="-304800" lvl="1" marL="914400" algn="ctr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○"/>
              <a:defRPr/>
            </a:lvl2pPr>
            <a:lvl3pPr indent="-304800" lvl="2" marL="1371600" algn="ctr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■"/>
              <a:defRPr/>
            </a:lvl3pPr>
            <a:lvl4pPr indent="-304800" lvl="3" marL="1828800" algn="ctr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/>
            </a:lvl4pPr>
            <a:lvl5pPr indent="-304800" lvl="4" marL="2286000" algn="ctr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○"/>
              <a:defRPr/>
            </a:lvl5pPr>
            <a:lvl6pPr indent="-304800" lvl="5" marL="2743200" algn="ctr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■"/>
              <a:defRPr/>
            </a:lvl6pPr>
            <a:lvl7pPr indent="-304800" lvl="6" marL="3200400" algn="ctr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/>
            </a:lvl7pPr>
            <a:lvl8pPr indent="-304800" lvl="7" marL="3657600" algn="ctr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○"/>
              <a:defRPr/>
            </a:lvl8pPr>
            <a:lvl9pPr indent="-304800" lvl="8" marL="4114800" algn="ctr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■"/>
              <a:defRPr/>
            </a:lvl9pPr>
          </a:lstStyle>
          <a:p/>
        </p:txBody>
      </p:sp>
      <p:sp>
        <p:nvSpPr>
          <p:cNvPr id="175" name="Google Shape;175;p25"/>
          <p:cNvSpPr txBox="1"/>
          <p:nvPr>
            <p:ph idx="5" type="body"/>
          </p:nvPr>
        </p:nvSpPr>
        <p:spPr>
          <a:xfrm>
            <a:off x="6406288" y="3840480"/>
            <a:ext cx="2583600" cy="73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/>
            </a:lvl1pPr>
            <a:lvl2pPr indent="-304800" lvl="1" marL="914400" algn="ctr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○"/>
              <a:defRPr/>
            </a:lvl2pPr>
            <a:lvl3pPr indent="-304800" lvl="2" marL="1371600" algn="ctr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■"/>
              <a:defRPr/>
            </a:lvl3pPr>
            <a:lvl4pPr indent="-304800" lvl="3" marL="1828800" algn="ctr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/>
            </a:lvl4pPr>
            <a:lvl5pPr indent="-304800" lvl="4" marL="2286000" algn="ctr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○"/>
              <a:defRPr/>
            </a:lvl5pPr>
            <a:lvl6pPr indent="-304800" lvl="5" marL="2743200" algn="ctr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■"/>
              <a:defRPr/>
            </a:lvl6pPr>
            <a:lvl7pPr indent="-304800" lvl="6" marL="3200400" algn="ctr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/>
            </a:lvl7pPr>
            <a:lvl8pPr indent="-304800" lvl="7" marL="3657600" algn="ctr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○"/>
              <a:defRPr/>
            </a:lvl8pPr>
            <a:lvl9pPr indent="-304800" lvl="8" marL="4114800" algn="ctr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■"/>
              <a:defRPr/>
            </a:lvl9pPr>
          </a:lstStyle>
          <a:p/>
        </p:txBody>
      </p:sp>
      <p:sp>
        <p:nvSpPr>
          <p:cNvPr id="176" name="Google Shape;176;p25"/>
          <p:cNvSpPr txBox="1"/>
          <p:nvPr>
            <p:ph idx="6" type="subTitle"/>
          </p:nvPr>
        </p:nvSpPr>
        <p:spPr>
          <a:xfrm>
            <a:off x="154113" y="3566150"/>
            <a:ext cx="2586600" cy="3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 sz="1400"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/>
        </p:txBody>
      </p:sp>
      <p:sp>
        <p:nvSpPr>
          <p:cNvPr id="177" name="Google Shape;177;p25"/>
          <p:cNvSpPr txBox="1"/>
          <p:nvPr>
            <p:ph idx="7" type="subTitle"/>
          </p:nvPr>
        </p:nvSpPr>
        <p:spPr>
          <a:xfrm>
            <a:off x="3280200" y="3566160"/>
            <a:ext cx="2583600" cy="3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 sz="1400"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/>
        </p:txBody>
      </p:sp>
      <p:sp>
        <p:nvSpPr>
          <p:cNvPr id="178" name="Google Shape;178;p25"/>
          <p:cNvSpPr txBox="1"/>
          <p:nvPr>
            <p:ph idx="8" type="subTitle"/>
          </p:nvPr>
        </p:nvSpPr>
        <p:spPr>
          <a:xfrm>
            <a:off x="6406288" y="3566160"/>
            <a:ext cx="2583600" cy="3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 sz="1400"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154">
          <p15:clr>
            <a:srgbClr val="E46962"/>
          </p15:clr>
        </p15:guide>
        <p15:guide id="2" pos="5617">
          <p15:clr>
            <a:srgbClr val="E46962"/>
          </p15:clr>
        </p15:guide>
        <p15:guide id="3" orient="horz" pos="216">
          <p15:clr>
            <a:srgbClr val="E46962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eatures 2">
  <p:cSld name="TITLE_1_1_1_1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0" name="Google Shape;180;p26"/>
          <p:cNvCxnSpPr/>
          <p:nvPr/>
        </p:nvCxnSpPr>
        <p:spPr>
          <a:xfrm>
            <a:off x="245938" y="4726725"/>
            <a:ext cx="8670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1" name="Google Shape;181;p26"/>
          <p:cNvSpPr txBox="1"/>
          <p:nvPr>
            <p:ph idx="12" type="sldNum"/>
          </p:nvPr>
        </p:nvSpPr>
        <p:spPr>
          <a:xfrm>
            <a:off x="8461460" y="4726725"/>
            <a:ext cx="5487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2" name="Google Shape;182;p26"/>
          <p:cNvSpPr txBox="1"/>
          <p:nvPr>
            <p:ph idx="1" type="body"/>
          </p:nvPr>
        </p:nvSpPr>
        <p:spPr>
          <a:xfrm>
            <a:off x="2657270" y="4726725"/>
            <a:ext cx="1492800" cy="3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9pPr>
          </a:lstStyle>
          <a:p/>
        </p:txBody>
      </p:sp>
      <p:sp>
        <p:nvSpPr>
          <p:cNvPr id="183" name="Google Shape;183;p26"/>
          <p:cNvSpPr txBox="1"/>
          <p:nvPr>
            <p:ph idx="2" type="body"/>
          </p:nvPr>
        </p:nvSpPr>
        <p:spPr>
          <a:xfrm>
            <a:off x="155625" y="4726725"/>
            <a:ext cx="1492800" cy="3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9pPr>
          </a:lstStyle>
          <a:p/>
        </p:txBody>
      </p:sp>
      <p:sp>
        <p:nvSpPr>
          <p:cNvPr id="184" name="Google Shape;184;p26"/>
          <p:cNvSpPr txBox="1"/>
          <p:nvPr>
            <p:ph type="title"/>
          </p:nvPr>
        </p:nvSpPr>
        <p:spPr>
          <a:xfrm>
            <a:off x="708600" y="1371600"/>
            <a:ext cx="3441600" cy="91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Font typeface="Lexend"/>
              <a:buNone/>
              <a:defRPr sz="3000">
                <a:latin typeface="Lexend"/>
                <a:ea typeface="Lexend"/>
                <a:cs typeface="Lexend"/>
                <a:sym typeface="Lexe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5" name="Google Shape;185;p26"/>
          <p:cNvSpPr txBox="1"/>
          <p:nvPr>
            <p:ph idx="3" type="body"/>
          </p:nvPr>
        </p:nvSpPr>
        <p:spPr>
          <a:xfrm>
            <a:off x="708600" y="2414025"/>
            <a:ext cx="3294300" cy="113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■"/>
              <a:defRPr/>
            </a:lvl9pPr>
          </a:lstStyle>
          <a:p/>
        </p:txBody>
      </p:sp>
      <p:sp>
        <p:nvSpPr>
          <p:cNvPr id="186" name="Google Shape;186;p26"/>
          <p:cNvSpPr txBox="1"/>
          <p:nvPr>
            <p:ph idx="4" type="body"/>
          </p:nvPr>
        </p:nvSpPr>
        <p:spPr>
          <a:xfrm>
            <a:off x="4114800" y="1538254"/>
            <a:ext cx="2241300" cy="73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/>
            </a:lvl1pPr>
            <a:lvl2pPr indent="-304800" lvl="1" marL="914400" algn="ctr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○"/>
              <a:defRPr/>
            </a:lvl2pPr>
            <a:lvl3pPr indent="-304800" lvl="2" marL="1371600" algn="ctr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■"/>
              <a:defRPr/>
            </a:lvl3pPr>
            <a:lvl4pPr indent="-304800" lvl="3" marL="1828800" algn="ctr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/>
            </a:lvl4pPr>
            <a:lvl5pPr indent="-304800" lvl="4" marL="2286000" algn="ctr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○"/>
              <a:defRPr/>
            </a:lvl5pPr>
            <a:lvl6pPr indent="-304800" lvl="5" marL="2743200" algn="ctr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■"/>
              <a:defRPr/>
            </a:lvl6pPr>
            <a:lvl7pPr indent="-304800" lvl="6" marL="3200400" algn="ctr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/>
            </a:lvl7pPr>
            <a:lvl8pPr indent="-304800" lvl="7" marL="3657600" algn="ctr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○"/>
              <a:defRPr/>
            </a:lvl8pPr>
            <a:lvl9pPr indent="-304800" lvl="8" marL="4114800" algn="ctr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■"/>
              <a:defRPr/>
            </a:lvl9pPr>
          </a:lstStyle>
          <a:p/>
        </p:txBody>
      </p:sp>
      <p:sp>
        <p:nvSpPr>
          <p:cNvPr id="187" name="Google Shape;187;p26"/>
          <p:cNvSpPr txBox="1"/>
          <p:nvPr>
            <p:ph idx="5" type="subTitle"/>
          </p:nvPr>
        </p:nvSpPr>
        <p:spPr>
          <a:xfrm>
            <a:off x="4114800" y="1263925"/>
            <a:ext cx="2243700" cy="3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 sz="1400"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/>
        </p:txBody>
      </p:sp>
      <p:sp>
        <p:nvSpPr>
          <p:cNvPr id="188" name="Google Shape;188;p26"/>
          <p:cNvSpPr txBox="1"/>
          <p:nvPr>
            <p:ph idx="6" type="body"/>
          </p:nvPr>
        </p:nvSpPr>
        <p:spPr>
          <a:xfrm>
            <a:off x="6492240" y="1538254"/>
            <a:ext cx="2241300" cy="73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/>
            </a:lvl1pPr>
            <a:lvl2pPr indent="-304800" lvl="1" marL="914400" algn="ctr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○"/>
              <a:defRPr/>
            </a:lvl2pPr>
            <a:lvl3pPr indent="-304800" lvl="2" marL="1371600" algn="ctr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■"/>
              <a:defRPr/>
            </a:lvl3pPr>
            <a:lvl4pPr indent="-304800" lvl="3" marL="1828800" algn="ctr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/>
            </a:lvl4pPr>
            <a:lvl5pPr indent="-304800" lvl="4" marL="2286000" algn="ctr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○"/>
              <a:defRPr/>
            </a:lvl5pPr>
            <a:lvl6pPr indent="-304800" lvl="5" marL="2743200" algn="ctr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■"/>
              <a:defRPr/>
            </a:lvl6pPr>
            <a:lvl7pPr indent="-304800" lvl="6" marL="3200400" algn="ctr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/>
            </a:lvl7pPr>
            <a:lvl8pPr indent="-304800" lvl="7" marL="3657600" algn="ctr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○"/>
              <a:defRPr/>
            </a:lvl8pPr>
            <a:lvl9pPr indent="-304800" lvl="8" marL="4114800" algn="ctr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■"/>
              <a:defRPr/>
            </a:lvl9pPr>
          </a:lstStyle>
          <a:p/>
        </p:txBody>
      </p:sp>
      <p:sp>
        <p:nvSpPr>
          <p:cNvPr id="189" name="Google Shape;189;p26"/>
          <p:cNvSpPr txBox="1"/>
          <p:nvPr>
            <p:ph idx="7" type="subTitle"/>
          </p:nvPr>
        </p:nvSpPr>
        <p:spPr>
          <a:xfrm>
            <a:off x="6492240" y="1263925"/>
            <a:ext cx="2243700" cy="3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 sz="1400"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/>
        </p:txBody>
      </p:sp>
      <p:sp>
        <p:nvSpPr>
          <p:cNvPr id="190" name="Google Shape;190;p26"/>
          <p:cNvSpPr txBox="1"/>
          <p:nvPr>
            <p:ph idx="8" type="body"/>
          </p:nvPr>
        </p:nvSpPr>
        <p:spPr>
          <a:xfrm>
            <a:off x="4114800" y="3763029"/>
            <a:ext cx="2241300" cy="73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/>
            </a:lvl1pPr>
            <a:lvl2pPr indent="-304800" lvl="1" marL="914400" algn="ctr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○"/>
              <a:defRPr/>
            </a:lvl2pPr>
            <a:lvl3pPr indent="-304800" lvl="2" marL="1371600" algn="ctr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■"/>
              <a:defRPr/>
            </a:lvl3pPr>
            <a:lvl4pPr indent="-304800" lvl="3" marL="1828800" algn="ctr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/>
            </a:lvl4pPr>
            <a:lvl5pPr indent="-304800" lvl="4" marL="2286000" algn="ctr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○"/>
              <a:defRPr/>
            </a:lvl5pPr>
            <a:lvl6pPr indent="-304800" lvl="5" marL="2743200" algn="ctr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■"/>
              <a:defRPr/>
            </a:lvl6pPr>
            <a:lvl7pPr indent="-304800" lvl="6" marL="3200400" algn="ctr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/>
            </a:lvl7pPr>
            <a:lvl8pPr indent="-304800" lvl="7" marL="3657600" algn="ctr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○"/>
              <a:defRPr/>
            </a:lvl8pPr>
            <a:lvl9pPr indent="-304800" lvl="8" marL="4114800" algn="ctr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■"/>
              <a:defRPr/>
            </a:lvl9pPr>
          </a:lstStyle>
          <a:p/>
        </p:txBody>
      </p:sp>
      <p:sp>
        <p:nvSpPr>
          <p:cNvPr id="191" name="Google Shape;191;p26"/>
          <p:cNvSpPr txBox="1"/>
          <p:nvPr>
            <p:ph idx="9" type="subTitle"/>
          </p:nvPr>
        </p:nvSpPr>
        <p:spPr>
          <a:xfrm>
            <a:off x="4114800" y="3488700"/>
            <a:ext cx="2243700" cy="3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 sz="1400"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/>
        </p:txBody>
      </p:sp>
      <p:sp>
        <p:nvSpPr>
          <p:cNvPr id="192" name="Google Shape;192;p26"/>
          <p:cNvSpPr txBox="1"/>
          <p:nvPr>
            <p:ph idx="13" type="body"/>
          </p:nvPr>
        </p:nvSpPr>
        <p:spPr>
          <a:xfrm>
            <a:off x="6492240" y="3763029"/>
            <a:ext cx="2241300" cy="73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/>
            </a:lvl1pPr>
            <a:lvl2pPr indent="-304800" lvl="1" marL="914400" algn="ctr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○"/>
              <a:defRPr/>
            </a:lvl2pPr>
            <a:lvl3pPr indent="-304800" lvl="2" marL="1371600" algn="ctr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■"/>
              <a:defRPr/>
            </a:lvl3pPr>
            <a:lvl4pPr indent="-304800" lvl="3" marL="1828800" algn="ctr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/>
            </a:lvl4pPr>
            <a:lvl5pPr indent="-304800" lvl="4" marL="2286000" algn="ctr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○"/>
              <a:defRPr/>
            </a:lvl5pPr>
            <a:lvl6pPr indent="-304800" lvl="5" marL="2743200" algn="ctr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■"/>
              <a:defRPr/>
            </a:lvl6pPr>
            <a:lvl7pPr indent="-304800" lvl="6" marL="3200400" algn="ctr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/>
            </a:lvl7pPr>
            <a:lvl8pPr indent="-304800" lvl="7" marL="3657600" algn="ctr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○"/>
              <a:defRPr/>
            </a:lvl8pPr>
            <a:lvl9pPr indent="-304800" lvl="8" marL="4114800" algn="ctr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■"/>
              <a:defRPr/>
            </a:lvl9pPr>
          </a:lstStyle>
          <a:p/>
        </p:txBody>
      </p:sp>
      <p:sp>
        <p:nvSpPr>
          <p:cNvPr id="193" name="Google Shape;193;p26"/>
          <p:cNvSpPr txBox="1"/>
          <p:nvPr>
            <p:ph idx="14" type="subTitle"/>
          </p:nvPr>
        </p:nvSpPr>
        <p:spPr>
          <a:xfrm>
            <a:off x="6492240" y="3488700"/>
            <a:ext cx="2243700" cy="3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 sz="1400"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154">
          <p15:clr>
            <a:srgbClr val="E46962"/>
          </p15:clr>
        </p15:guide>
        <p15:guide id="2" pos="5617">
          <p15:clr>
            <a:srgbClr val="E46962"/>
          </p15:clr>
        </p15:guide>
        <p15:guide id="3" orient="horz" pos="216">
          <p15:clr>
            <a:srgbClr val="E46962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line Left ">
  <p:cSld name="TITLE_1_1_1_1_1"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5" name="Google Shape;195;p27"/>
          <p:cNvCxnSpPr/>
          <p:nvPr/>
        </p:nvCxnSpPr>
        <p:spPr>
          <a:xfrm>
            <a:off x="245938" y="4726725"/>
            <a:ext cx="8670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6" name="Google Shape;196;p27"/>
          <p:cNvSpPr txBox="1"/>
          <p:nvPr>
            <p:ph idx="12" type="sldNum"/>
          </p:nvPr>
        </p:nvSpPr>
        <p:spPr>
          <a:xfrm>
            <a:off x="8461460" y="4726725"/>
            <a:ext cx="5487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7" name="Google Shape;197;p27"/>
          <p:cNvSpPr txBox="1"/>
          <p:nvPr>
            <p:ph idx="1" type="body"/>
          </p:nvPr>
        </p:nvSpPr>
        <p:spPr>
          <a:xfrm>
            <a:off x="2657270" y="4726725"/>
            <a:ext cx="1492800" cy="3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9pPr>
          </a:lstStyle>
          <a:p/>
        </p:txBody>
      </p:sp>
      <p:sp>
        <p:nvSpPr>
          <p:cNvPr id="198" name="Google Shape;198;p27"/>
          <p:cNvSpPr txBox="1"/>
          <p:nvPr>
            <p:ph idx="2" type="body"/>
          </p:nvPr>
        </p:nvSpPr>
        <p:spPr>
          <a:xfrm>
            <a:off x="155625" y="4726725"/>
            <a:ext cx="1492800" cy="3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9pPr>
          </a:lstStyle>
          <a:p/>
        </p:txBody>
      </p:sp>
      <p:sp>
        <p:nvSpPr>
          <p:cNvPr id="199" name="Google Shape;199;p27"/>
          <p:cNvSpPr txBox="1"/>
          <p:nvPr>
            <p:ph type="title"/>
          </p:nvPr>
        </p:nvSpPr>
        <p:spPr>
          <a:xfrm>
            <a:off x="708600" y="1371600"/>
            <a:ext cx="3294300" cy="91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Font typeface="Lexend"/>
              <a:buNone/>
              <a:defRPr sz="3000">
                <a:latin typeface="Lexend"/>
                <a:ea typeface="Lexend"/>
                <a:cs typeface="Lexend"/>
                <a:sym typeface="Lexe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0" name="Google Shape;200;p27"/>
          <p:cNvSpPr txBox="1"/>
          <p:nvPr>
            <p:ph idx="3" type="body"/>
          </p:nvPr>
        </p:nvSpPr>
        <p:spPr>
          <a:xfrm>
            <a:off x="708600" y="2414025"/>
            <a:ext cx="3294300" cy="113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■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154">
          <p15:clr>
            <a:srgbClr val="E46962"/>
          </p15:clr>
        </p15:guide>
        <p15:guide id="2" pos="5617">
          <p15:clr>
            <a:srgbClr val="E46962"/>
          </p15:clr>
        </p15:guide>
        <p15:guide id="3" orient="horz" pos="216">
          <p15:clr>
            <a:srgbClr val="E46962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line Right">
  <p:cSld name="TITLE_1_1_1_1_1_2"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2" name="Google Shape;202;p28"/>
          <p:cNvCxnSpPr/>
          <p:nvPr/>
        </p:nvCxnSpPr>
        <p:spPr>
          <a:xfrm>
            <a:off x="245938" y="4726725"/>
            <a:ext cx="8670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3" name="Google Shape;203;p28"/>
          <p:cNvSpPr txBox="1"/>
          <p:nvPr>
            <p:ph idx="12" type="sldNum"/>
          </p:nvPr>
        </p:nvSpPr>
        <p:spPr>
          <a:xfrm>
            <a:off x="8461460" y="4726725"/>
            <a:ext cx="5487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4" name="Google Shape;204;p28"/>
          <p:cNvSpPr txBox="1"/>
          <p:nvPr>
            <p:ph idx="1" type="body"/>
          </p:nvPr>
        </p:nvSpPr>
        <p:spPr>
          <a:xfrm>
            <a:off x="2657270" y="4726725"/>
            <a:ext cx="1492800" cy="3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9pPr>
          </a:lstStyle>
          <a:p/>
        </p:txBody>
      </p:sp>
      <p:sp>
        <p:nvSpPr>
          <p:cNvPr id="205" name="Google Shape;205;p28"/>
          <p:cNvSpPr txBox="1"/>
          <p:nvPr>
            <p:ph idx="2" type="body"/>
          </p:nvPr>
        </p:nvSpPr>
        <p:spPr>
          <a:xfrm>
            <a:off x="155625" y="4726725"/>
            <a:ext cx="1492800" cy="3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9pPr>
          </a:lstStyle>
          <a:p/>
        </p:txBody>
      </p:sp>
      <p:sp>
        <p:nvSpPr>
          <p:cNvPr id="206" name="Google Shape;206;p28"/>
          <p:cNvSpPr txBox="1"/>
          <p:nvPr>
            <p:ph type="title"/>
          </p:nvPr>
        </p:nvSpPr>
        <p:spPr>
          <a:xfrm>
            <a:off x="5366000" y="1371600"/>
            <a:ext cx="3294300" cy="91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Font typeface="Lexend"/>
              <a:buNone/>
              <a:defRPr sz="3000">
                <a:latin typeface="Lexend"/>
                <a:ea typeface="Lexend"/>
                <a:cs typeface="Lexend"/>
                <a:sym typeface="Lexe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7" name="Google Shape;207;p28"/>
          <p:cNvSpPr txBox="1"/>
          <p:nvPr>
            <p:ph idx="3" type="body"/>
          </p:nvPr>
        </p:nvSpPr>
        <p:spPr>
          <a:xfrm>
            <a:off x="5366000" y="2414025"/>
            <a:ext cx="3294300" cy="113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■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154">
          <p15:clr>
            <a:srgbClr val="E46962"/>
          </p15:clr>
        </p15:guide>
        <p15:guide id="2" pos="5617">
          <p15:clr>
            <a:srgbClr val="E46962"/>
          </p15:clr>
        </p15:guide>
        <p15:guide id="3" orient="horz" pos="216">
          <p15:clr>
            <a:srgbClr val="E46962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blank">
  <p:cSld name="TITLE_1_1_1_1_1_2_2"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9" name="Google Shape;209;p29"/>
          <p:cNvCxnSpPr/>
          <p:nvPr/>
        </p:nvCxnSpPr>
        <p:spPr>
          <a:xfrm>
            <a:off x="245938" y="4726725"/>
            <a:ext cx="8670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0" name="Google Shape;210;p29"/>
          <p:cNvSpPr txBox="1"/>
          <p:nvPr>
            <p:ph idx="12" type="sldNum"/>
          </p:nvPr>
        </p:nvSpPr>
        <p:spPr>
          <a:xfrm>
            <a:off x="8461460" y="4726725"/>
            <a:ext cx="5487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1" name="Google Shape;211;p29"/>
          <p:cNvSpPr txBox="1"/>
          <p:nvPr>
            <p:ph idx="1" type="body"/>
          </p:nvPr>
        </p:nvSpPr>
        <p:spPr>
          <a:xfrm>
            <a:off x="2657270" y="4726725"/>
            <a:ext cx="1492800" cy="3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9pPr>
          </a:lstStyle>
          <a:p/>
        </p:txBody>
      </p:sp>
      <p:sp>
        <p:nvSpPr>
          <p:cNvPr id="212" name="Google Shape;212;p29"/>
          <p:cNvSpPr txBox="1"/>
          <p:nvPr>
            <p:ph idx="2" type="body"/>
          </p:nvPr>
        </p:nvSpPr>
        <p:spPr>
          <a:xfrm>
            <a:off x="155625" y="4726725"/>
            <a:ext cx="1492800" cy="3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154">
          <p15:clr>
            <a:srgbClr val="E46962"/>
          </p15:clr>
        </p15:guide>
        <p15:guide id="2" pos="5617">
          <p15:clr>
            <a:srgbClr val="E46962"/>
          </p15:clr>
        </p15:guide>
        <p15:guide id="3" orient="horz" pos="216">
          <p15:clr>
            <a:srgbClr val="E46962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line Top">
  <p:cSld name="TITLE_1_1_1_1_1_2_1"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4" name="Google Shape;214;p30"/>
          <p:cNvCxnSpPr/>
          <p:nvPr/>
        </p:nvCxnSpPr>
        <p:spPr>
          <a:xfrm>
            <a:off x="245938" y="4726725"/>
            <a:ext cx="8670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5" name="Google Shape;215;p30"/>
          <p:cNvSpPr txBox="1"/>
          <p:nvPr>
            <p:ph idx="12" type="sldNum"/>
          </p:nvPr>
        </p:nvSpPr>
        <p:spPr>
          <a:xfrm>
            <a:off x="8461460" y="4726725"/>
            <a:ext cx="5487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6" name="Google Shape;216;p30"/>
          <p:cNvSpPr txBox="1"/>
          <p:nvPr>
            <p:ph idx="1" type="body"/>
          </p:nvPr>
        </p:nvSpPr>
        <p:spPr>
          <a:xfrm>
            <a:off x="2657270" y="4726725"/>
            <a:ext cx="1492800" cy="3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9pPr>
          </a:lstStyle>
          <a:p/>
        </p:txBody>
      </p:sp>
      <p:sp>
        <p:nvSpPr>
          <p:cNvPr id="217" name="Google Shape;217;p30"/>
          <p:cNvSpPr txBox="1"/>
          <p:nvPr>
            <p:ph idx="2" type="body"/>
          </p:nvPr>
        </p:nvSpPr>
        <p:spPr>
          <a:xfrm>
            <a:off x="155625" y="4726725"/>
            <a:ext cx="1492800" cy="3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9pPr>
          </a:lstStyle>
          <a:p/>
        </p:txBody>
      </p:sp>
      <p:sp>
        <p:nvSpPr>
          <p:cNvPr id="218" name="Google Shape;218;p30"/>
          <p:cNvSpPr txBox="1"/>
          <p:nvPr>
            <p:ph type="title"/>
          </p:nvPr>
        </p:nvSpPr>
        <p:spPr>
          <a:xfrm>
            <a:off x="146450" y="186948"/>
            <a:ext cx="4506900" cy="118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Font typeface="Lexend"/>
              <a:buNone/>
              <a:defRPr sz="4000">
                <a:latin typeface="Lexend"/>
                <a:ea typeface="Lexend"/>
                <a:cs typeface="Lexend"/>
                <a:sym typeface="Lexe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9" name="Google Shape;219;p30"/>
          <p:cNvSpPr txBox="1"/>
          <p:nvPr>
            <p:ph idx="3" type="body"/>
          </p:nvPr>
        </p:nvSpPr>
        <p:spPr>
          <a:xfrm>
            <a:off x="5028550" y="230050"/>
            <a:ext cx="3538200" cy="173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■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154">
          <p15:clr>
            <a:srgbClr val="E46962"/>
          </p15:clr>
        </p15:guide>
        <p15:guide id="2" pos="5617">
          <p15:clr>
            <a:srgbClr val="E46962"/>
          </p15:clr>
        </p15:guide>
        <p15:guide id="3" orient="horz" pos="216">
          <p15:clr>
            <a:srgbClr val="E46962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_HEADER_1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AQ">
  <p:cSld name="TITLE_1_1_1_1_1_2_1_2"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1"/>
          <p:cNvSpPr txBox="1"/>
          <p:nvPr>
            <p:ph idx="1" type="body"/>
          </p:nvPr>
        </p:nvSpPr>
        <p:spPr>
          <a:xfrm>
            <a:off x="5023625" y="657479"/>
            <a:ext cx="3538200" cy="82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■"/>
              <a:defRPr/>
            </a:lvl9pPr>
          </a:lstStyle>
          <a:p/>
        </p:txBody>
      </p:sp>
      <p:cxnSp>
        <p:nvCxnSpPr>
          <p:cNvPr id="222" name="Google Shape;222;p31"/>
          <p:cNvCxnSpPr/>
          <p:nvPr/>
        </p:nvCxnSpPr>
        <p:spPr>
          <a:xfrm>
            <a:off x="245938" y="4726725"/>
            <a:ext cx="8670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3" name="Google Shape;223;p31"/>
          <p:cNvSpPr txBox="1"/>
          <p:nvPr>
            <p:ph idx="12" type="sldNum"/>
          </p:nvPr>
        </p:nvSpPr>
        <p:spPr>
          <a:xfrm>
            <a:off x="8461460" y="4726725"/>
            <a:ext cx="5487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4" name="Google Shape;224;p31"/>
          <p:cNvSpPr txBox="1"/>
          <p:nvPr>
            <p:ph idx="2" type="body"/>
          </p:nvPr>
        </p:nvSpPr>
        <p:spPr>
          <a:xfrm>
            <a:off x="2657270" y="4726725"/>
            <a:ext cx="1492800" cy="3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9pPr>
          </a:lstStyle>
          <a:p/>
        </p:txBody>
      </p:sp>
      <p:sp>
        <p:nvSpPr>
          <p:cNvPr id="225" name="Google Shape;225;p31"/>
          <p:cNvSpPr txBox="1"/>
          <p:nvPr>
            <p:ph idx="3" type="body"/>
          </p:nvPr>
        </p:nvSpPr>
        <p:spPr>
          <a:xfrm>
            <a:off x="155625" y="4726725"/>
            <a:ext cx="1492800" cy="3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9pPr>
          </a:lstStyle>
          <a:p/>
        </p:txBody>
      </p:sp>
      <p:sp>
        <p:nvSpPr>
          <p:cNvPr id="226" name="Google Shape;226;p31"/>
          <p:cNvSpPr txBox="1"/>
          <p:nvPr>
            <p:ph type="title"/>
          </p:nvPr>
        </p:nvSpPr>
        <p:spPr>
          <a:xfrm>
            <a:off x="146450" y="186948"/>
            <a:ext cx="4506900" cy="12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Font typeface="Lexend"/>
              <a:buNone/>
              <a:defRPr sz="4000">
                <a:latin typeface="Lexend"/>
                <a:ea typeface="Lexend"/>
                <a:cs typeface="Lexend"/>
                <a:sym typeface="Lexe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7" name="Google Shape;227;p31"/>
          <p:cNvSpPr txBox="1"/>
          <p:nvPr>
            <p:ph idx="4" type="subTitle"/>
          </p:nvPr>
        </p:nvSpPr>
        <p:spPr>
          <a:xfrm>
            <a:off x="5023625" y="218925"/>
            <a:ext cx="3538200" cy="3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Lexend Light"/>
              <a:buNone/>
              <a:defRPr sz="1600">
                <a:latin typeface="Lexend Light"/>
                <a:ea typeface="Lexend Light"/>
                <a:cs typeface="Lexend Light"/>
                <a:sym typeface="Lexend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/>
        </p:txBody>
      </p:sp>
      <p:sp>
        <p:nvSpPr>
          <p:cNvPr id="228" name="Google Shape;228;p31"/>
          <p:cNvSpPr txBox="1"/>
          <p:nvPr>
            <p:ph idx="5" type="body"/>
          </p:nvPr>
        </p:nvSpPr>
        <p:spPr>
          <a:xfrm>
            <a:off x="5023625" y="2214467"/>
            <a:ext cx="3538200" cy="82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■"/>
              <a:defRPr/>
            </a:lvl9pPr>
          </a:lstStyle>
          <a:p/>
        </p:txBody>
      </p:sp>
      <p:sp>
        <p:nvSpPr>
          <p:cNvPr id="229" name="Google Shape;229;p31"/>
          <p:cNvSpPr txBox="1"/>
          <p:nvPr>
            <p:ph idx="6" type="subTitle"/>
          </p:nvPr>
        </p:nvSpPr>
        <p:spPr>
          <a:xfrm>
            <a:off x="5023625" y="1775913"/>
            <a:ext cx="3538200" cy="3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Lexend Light"/>
              <a:buNone/>
              <a:defRPr sz="1600">
                <a:latin typeface="Lexend Light"/>
                <a:ea typeface="Lexend Light"/>
                <a:cs typeface="Lexend Light"/>
                <a:sym typeface="Lexend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/>
        </p:txBody>
      </p:sp>
      <p:sp>
        <p:nvSpPr>
          <p:cNvPr id="230" name="Google Shape;230;p31"/>
          <p:cNvSpPr txBox="1"/>
          <p:nvPr>
            <p:ph idx="7" type="body"/>
          </p:nvPr>
        </p:nvSpPr>
        <p:spPr>
          <a:xfrm>
            <a:off x="5023625" y="3771454"/>
            <a:ext cx="3538200" cy="82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■"/>
              <a:defRPr/>
            </a:lvl9pPr>
          </a:lstStyle>
          <a:p/>
        </p:txBody>
      </p:sp>
      <p:sp>
        <p:nvSpPr>
          <p:cNvPr id="231" name="Google Shape;231;p31"/>
          <p:cNvSpPr txBox="1"/>
          <p:nvPr>
            <p:ph idx="8" type="subTitle"/>
          </p:nvPr>
        </p:nvSpPr>
        <p:spPr>
          <a:xfrm>
            <a:off x="5023625" y="3332900"/>
            <a:ext cx="3538200" cy="3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Lexend Light"/>
              <a:buNone/>
              <a:defRPr sz="1600">
                <a:latin typeface="Lexend Light"/>
                <a:ea typeface="Lexend Light"/>
                <a:cs typeface="Lexend Light"/>
                <a:sym typeface="Lexend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154">
          <p15:clr>
            <a:srgbClr val="E46962"/>
          </p15:clr>
        </p15:guide>
        <p15:guide id="2" pos="5617">
          <p15:clr>
            <a:srgbClr val="E46962"/>
          </p15:clr>
        </p15:guide>
        <p15:guide id="3" orient="horz" pos="216">
          <p15:clr>
            <a:srgbClr val="E46962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cap">
  <p:cSld name="TITLE_1_1_1_1_1_2_1_1"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3" name="Google Shape;233;p32"/>
          <p:cNvCxnSpPr/>
          <p:nvPr/>
        </p:nvCxnSpPr>
        <p:spPr>
          <a:xfrm>
            <a:off x="245938" y="4726725"/>
            <a:ext cx="8670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4" name="Google Shape;234;p32"/>
          <p:cNvSpPr txBox="1"/>
          <p:nvPr>
            <p:ph idx="12" type="sldNum"/>
          </p:nvPr>
        </p:nvSpPr>
        <p:spPr>
          <a:xfrm>
            <a:off x="8461460" y="4726725"/>
            <a:ext cx="5487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5" name="Google Shape;235;p32"/>
          <p:cNvSpPr txBox="1"/>
          <p:nvPr>
            <p:ph idx="1" type="body"/>
          </p:nvPr>
        </p:nvSpPr>
        <p:spPr>
          <a:xfrm>
            <a:off x="2657270" y="4726725"/>
            <a:ext cx="1492800" cy="3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9pPr>
          </a:lstStyle>
          <a:p/>
        </p:txBody>
      </p:sp>
      <p:sp>
        <p:nvSpPr>
          <p:cNvPr id="236" name="Google Shape;236;p32"/>
          <p:cNvSpPr txBox="1"/>
          <p:nvPr>
            <p:ph idx="2" type="body"/>
          </p:nvPr>
        </p:nvSpPr>
        <p:spPr>
          <a:xfrm>
            <a:off x="155625" y="4726725"/>
            <a:ext cx="1492800" cy="3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9pPr>
          </a:lstStyle>
          <a:p/>
        </p:txBody>
      </p:sp>
      <p:sp>
        <p:nvSpPr>
          <p:cNvPr id="237" name="Google Shape;237;p32"/>
          <p:cNvSpPr txBox="1"/>
          <p:nvPr>
            <p:ph type="title"/>
          </p:nvPr>
        </p:nvSpPr>
        <p:spPr>
          <a:xfrm>
            <a:off x="146450" y="186949"/>
            <a:ext cx="4506900" cy="73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Font typeface="Lexend"/>
              <a:buNone/>
              <a:defRPr sz="4000">
                <a:latin typeface="Lexend"/>
                <a:ea typeface="Lexend"/>
                <a:cs typeface="Lexend"/>
                <a:sym typeface="Lexe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8" name="Google Shape;238;p32"/>
          <p:cNvSpPr txBox="1"/>
          <p:nvPr>
            <p:ph idx="3" type="body"/>
          </p:nvPr>
        </p:nvSpPr>
        <p:spPr>
          <a:xfrm>
            <a:off x="146450" y="2054029"/>
            <a:ext cx="3420000" cy="73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■"/>
              <a:defRPr/>
            </a:lvl9pPr>
          </a:lstStyle>
          <a:p/>
        </p:txBody>
      </p:sp>
      <p:sp>
        <p:nvSpPr>
          <p:cNvPr id="239" name="Google Shape;239;p32"/>
          <p:cNvSpPr txBox="1"/>
          <p:nvPr>
            <p:ph idx="4" type="subTitle"/>
          </p:nvPr>
        </p:nvSpPr>
        <p:spPr>
          <a:xfrm>
            <a:off x="146450" y="1615475"/>
            <a:ext cx="3423600" cy="3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Lexend Light"/>
              <a:buNone/>
              <a:defRPr sz="1600">
                <a:latin typeface="Lexend Light"/>
                <a:ea typeface="Lexend Light"/>
                <a:cs typeface="Lexend Light"/>
                <a:sym typeface="Lexend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/>
        </p:txBody>
      </p:sp>
      <p:sp>
        <p:nvSpPr>
          <p:cNvPr id="240" name="Google Shape;240;p32"/>
          <p:cNvSpPr txBox="1"/>
          <p:nvPr>
            <p:ph idx="5" type="body"/>
          </p:nvPr>
        </p:nvSpPr>
        <p:spPr>
          <a:xfrm>
            <a:off x="146450" y="3418408"/>
            <a:ext cx="3420000" cy="73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■"/>
              <a:defRPr/>
            </a:lvl9pPr>
          </a:lstStyle>
          <a:p/>
        </p:txBody>
      </p:sp>
      <p:sp>
        <p:nvSpPr>
          <p:cNvPr id="241" name="Google Shape;241;p32"/>
          <p:cNvSpPr txBox="1"/>
          <p:nvPr>
            <p:ph idx="6" type="subTitle"/>
          </p:nvPr>
        </p:nvSpPr>
        <p:spPr>
          <a:xfrm>
            <a:off x="146450" y="2979854"/>
            <a:ext cx="3423600" cy="3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Lexend Light"/>
              <a:buNone/>
              <a:defRPr sz="1600">
                <a:latin typeface="Lexend Light"/>
                <a:ea typeface="Lexend Light"/>
                <a:cs typeface="Lexend Light"/>
                <a:sym typeface="Lexend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/>
        </p:txBody>
      </p:sp>
      <p:sp>
        <p:nvSpPr>
          <p:cNvPr id="242" name="Google Shape;242;p32"/>
          <p:cNvSpPr txBox="1"/>
          <p:nvPr>
            <p:ph idx="7" type="body"/>
          </p:nvPr>
        </p:nvSpPr>
        <p:spPr>
          <a:xfrm>
            <a:off x="3879320" y="2054029"/>
            <a:ext cx="3420000" cy="73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■"/>
              <a:defRPr/>
            </a:lvl9pPr>
          </a:lstStyle>
          <a:p/>
        </p:txBody>
      </p:sp>
      <p:sp>
        <p:nvSpPr>
          <p:cNvPr id="243" name="Google Shape;243;p32"/>
          <p:cNvSpPr txBox="1"/>
          <p:nvPr>
            <p:ph idx="8" type="subTitle"/>
          </p:nvPr>
        </p:nvSpPr>
        <p:spPr>
          <a:xfrm>
            <a:off x="3879320" y="1615475"/>
            <a:ext cx="3423600" cy="3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Lexend Light"/>
              <a:buNone/>
              <a:defRPr sz="1600">
                <a:latin typeface="Lexend Light"/>
                <a:ea typeface="Lexend Light"/>
                <a:cs typeface="Lexend Light"/>
                <a:sym typeface="Lexend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/>
        </p:txBody>
      </p:sp>
      <p:sp>
        <p:nvSpPr>
          <p:cNvPr id="244" name="Google Shape;244;p32"/>
          <p:cNvSpPr txBox="1"/>
          <p:nvPr>
            <p:ph idx="9" type="body"/>
          </p:nvPr>
        </p:nvSpPr>
        <p:spPr>
          <a:xfrm>
            <a:off x="3879320" y="3418408"/>
            <a:ext cx="3420000" cy="73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■"/>
              <a:defRPr/>
            </a:lvl9pPr>
          </a:lstStyle>
          <a:p/>
        </p:txBody>
      </p:sp>
      <p:sp>
        <p:nvSpPr>
          <p:cNvPr id="245" name="Google Shape;245;p32"/>
          <p:cNvSpPr txBox="1"/>
          <p:nvPr>
            <p:ph idx="13" type="subTitle"/>
          </p:nvPr>
        </p:nvSpPr>
        <p:spPr>
          <a:xfrm>
            <a:off x="3879320" y="2979854"/>
            <a:ext cx="3423600" cy="3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Lexend Light"/>
              <a:buNone/>
              <a:defRPr sz="1600">
                <a:latin typeface="Lexend Light"/>
                <a:ea typeface="Lexend Light"/>
                <a:cs typeface="Lexend Light"/>
                <a:sym typeface="Lexend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154">
          <p15:clr>
            <a:srgbClr val="E46962"/>
          </p15:clr>
        </p15:guide>
        <p15:guide id="2" pos="5617">
          <p15:clr>
            <a:srgbClr val="E46962"/>
          </p15:clr>
        </p15:guide>
        <p15:guide id="3" orient="horz" pos="216">
          <p15:clr>
            <a:srgbClr val="E46962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eps">
  <p:cSld name="TITLE_1_1_1_1_1_1"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7" name="Google Shape;247;p33"/>
          <p:cNvCxnSpPr/>
          <p:nvPr/>
        </p:nvCxnSpPr>
        <p:spPr>
          <a:xfrm>
            <a:off x="245938" y="4726725"/>
            <a:ext cx="8670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8" name="Google Shape;248;p33"/>
          <p:cNvSpPr txBox="1"/>
          <p:nvPr>
            <p:ph idx="12" type="sldNum"/>
          </p:nvPr>
        </p:nvSpPr>
        <p:spPr>
          <a:xfrm>
            <a:off x="8461460" y="4726725"/>
            <a:ext cx="5487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9" name="Google Shape;249;p33"/>
          <p:cNvSpPr txBox="1"/>
          <p:nvPr>
            <p:ph idx="1" type="body"/>
          </p:nvPr>
        </p:nvSpPr>
        <p:spPr>
          <a:xfrm>
            <a:off x="2657270" y="4726725"/>
            <a:ext cx="1492800" cy="3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9pPr>
          </a:lstStyle>
          <a:p/>
        </p:txBody>
      </p:sp>
      <p:sp>
        <p:nvSpPr>
          <p:cNvPr id="250" name="Google Shape;250;p33"/>
          <p:cNvSpPr txBox="1"/>
          <p:nvPr>
            <p:ph idx="2" type="body"/>
          </p:nvPr>
        </p:nvSpPr>
        <p:spPr>
          <a:xfrm>
            <a:off x="155625" y="4726725"/>
            <a:ext cx="1492800" cy="3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9pPr>
          </a:lstStyle>
          <a:p/>
        </p:txBody>
      </p:sp>
      <p:sp>
        <p:nvSpPr>
          <p:cNvPr id="251" name="Google Shape;251;p33"/>
          <p:cNvSpPr txBox="1"/>
          <p:nvPr>
            <p:ph idx="3" type="body"/>
          </p:nvPr>
        </p:nvSpPr>
        <p:spPr>
          <a:xfrm>
            <a:off x="538138" y="490548"/>
            <a:ext cx="2583600" cy="73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/>
            </a:lvl1pPr>
            <a:lvl2pPr indent="-304800" lvl="1" marL="914400" algn="ctr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○"/>
              <a:defRPr/>
            </a:lvl2pPr>
            <a:lvl3pPr indent="-304800" lvl="2" marL="1371600" algn="ctr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■"/>
              <a:defRPr/>
            </a:lvl3pPr>
            <a:lvl4pPr indent="-304800" lvl="3" marL="1828800" algn="ctr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/>
            </a:lvl4pPr>
            <a:lvl5pPr indent="-304800" lvl="4" marL="2286000" algn="ctr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○"/>
              <a:defRPr/>
            </a:lvl5pPr>
            <a:lvl6pPr indent="-304800" lvl="5" marL="2743200" algn="ctr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■"/>
              <a:defRPr/>
            </a:lvl6pPr>
            <a:lvl7pPr indent="-304800" lvl="6" marL="3200400" algn="ctr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/>
            </a:lvl7pPr>
            <a:lvl8pPr indent="-304800" lvl="7" marL="3657600" algn="ctr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○"/>
              <a:defRPr/>
            </a:lvl8pPr>
            <a:lvl9pPr indent="-304800" lvl="8" marL="4114800" algn="ctr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■"/>
              <a:defRPr/>
            </a:lvl9pPr>
          </a:lstStyle>
          <a:p/>
        </p:txBody>
      </p:sp>
      <p:sp>
        <p:nvSpPr>
          <p:cNvPr id="252" name="Google Shape;252;p33"/>
          <p:cNvSpPr txBox="1"/>
          <p:nvPr>
            <p:ph idx="4" type="body"/>
          </p:nvPr>
        </p:nvSpPr>
        <p:spPr>
          <a:xfrm>
            <a:off x="3280200" y="490548"/>
            <a:ext cx="2583600" cy="73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/>
            </a:lvl1pPr>
            <a:lvl2pPr indent="-304800" lvl="1" marL="914400" algn="ctr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○"/>
              <a:defRPr/>
            </a:lvl2pPr>
            <a:lvl3pPr indent="-304800" lvl="2" marL="1371600" algn="ctr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■"/>
              <a:defRPr/>
            </a:lvl3pPr>
            <a:lvl4pPr indent="-304800" lvl="3" marL="1828800" algn="ctr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/>
            </a:lvl4pPr>
            <a:lvl5pPr indent="-304800" lvl="4" marL="2286000" algn="ctr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○"/>
              <a:defRPr/>
            </a:lvl5pPr>
            <a:lvl6pPr indent="-304800" lvl="5" marL="2743200" algn="ctr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■"/>
              <a:defRPr/>
            </a:lvl6pPr>
            <a:lvl7pPr indent="-304800" lvl="6" marL="3200400" algn="ctr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/>
            </a:lvl7pPr>
            <a:lvl8pPr indent="-304800" lvl="7" marL="3657600" algn="ctr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○"/>
              <a:defRPr/>
            </a:lvl8pPr>
            <a:lvl9pPr indent="-304800" lvl="8" marL="4114800" algn="ctr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■"/>
              <a:defRPr/>
            </a:lvl9pPr>
          </a:lstStyle>
          <a:p/>
        </p:txBody>
      </p:sp>
      <p:sp>
        <p:nvSpPr>
          <p:cNvPr id="253" name="Google Shape;253;p33"/>
          <p:cNvSpPr txBox="1"/>
          <p:nvPr>
            <p:ph idx="5" type="body"/>
          </p:nvPr>
        </p:nvSpPr>
        <p:spPr>
          <a:xfrm>
            <a:off x="6025288" y="490548"/>
            <a:ext cx="2583600" cy="73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/>
            </a:lvl1pPr>
            <a:lvl2pPr indent="-304800" lvl="1" marL="914400" algn="ctr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○"/>
              <a:defRPr/>
            </a:lvl2pPr>
            <a:lvl3pPr indent="-304800" lvl="2" marL="1371600" algn="ctr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■"/>
              <a:defRPr/>
            </a:lvl3pPr>
            <a:lvl4pPr indent="-304800" lvl="3" marL="1828800" algn="ctr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/>
            </a:lvl4pPr>
            <a:lvl5pPr indent="-304800" lvl="4" marL="2286000" algn="ctr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○"/>
              <a:defRPr/>
            </a:lvl5pPr>
            <a:lvl6pPr indent="-304800" lvl="5" marL="2743200" algn="ctr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■"/>
              <a:defRPr/>
            </a:lvl6pPr>
            <a:lvl7pPr indent="-304800" lvl="6" marL="3200400" algn="ctr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/>
            </a:lvl7pPr>
            <a:lvl8pPr indent="-304800" lvl="7" marL="3657600" algn="ctr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○"/>
              <a:defRPr/>
            </a:lvl8pPr>
            <a:lvl9pPr indent="-304800" lvl="8" marL="4114800" algn="ctr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■"/>
              <a:defRPr/>
            </a:lvl9pPr>
          </a:lstStyle>
          <a:p/>
        </p:txBody>
      </p:sp>
      <p:sp>
        <p:nvSpPr>
          <p:cNvPr id="254" name="Google Shape;254;p33"/>
          <p:cNvSpPr txBox="1"/>
          <p:nvPr>
            <p:ph idx="6" type="subTitle"/>
          </p:nvPr>
        </p:nvSpPr>
        <p:spPr>
          <a:xfrm>
            <a:off x="535113" y="216218"/>
            <a:ext cx="2586600" cy="3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 sz="1400"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/>
        </p:txBody>
      </p:sp>
      <p:sp>
        <p:nvSpPr>
          <p:cNvPr id="255" name="Google Shape;255;p33"/>
          <p:cNvSpPr txBox="1"/>
          <p:nvPr>
            <p:ph idx="7" type="subTitle"/>
          </p:nvPr>
        </p:nvSpPr>
        <p:spPr>
          <a:xfrm>
            <a:off x="3280200" y="216228"/>
            <a:ext cx="2583600" cy="3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 sz="1400"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/>
        </p:txBody>
      </p:sp>
      <p:sp>
        <p:nvSpPr>
          <p:cNvPr id="256" name="Google Shape;256;p33"/>
          <p:cNvSpPr txBox="1"/>
          <p:nvPr>
            <p:ph idx="8" type="subTitle"/>
          </p:nvPr>
        </p:nvSpPr>
        <p:spPr>
          <a:xfrm>
            <a:off x="6025288" y="216228"/>
            <a:ext cx="2583600" cy="3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 sz="1400"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154">
          <p15:clr>
            <a:srgbClr val="E46962"/>
          </p15:clr>
        </p15:guide>
        <p15:guide id="2" pos="5617">
          <p15:clr>
            <a:srgbClr val="E46962"/>
          </p15:clr>
        </p15:guide>
        <p15:guide id="3" orient="horz" pos="216">
          <p15:clr>
            <a:srgbClr val="E46962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ngle Phone Blank">
  <p:cSld name="TITLE_1_1_1_1_1_1_1"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4"/>
          <p:cNvSpPr/>
          <p:nvPr/>
        </p:nvSpPr>
        <p:spPr>
          <a:xfrm>
            <a:off x="4830625" y="579550"/>
            <a:ext cx="3188700" cy="6824700"/>
          </a:xfrm>
          <a:prstGeom prst="roundRect">
            <a:avLst>
              <a:gd fmla="val 16566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59" name="Google Shape;259;p34"/>
          <p:cNvSpPr txBox="1"/>
          <p:nvPr>
            <p:ph idx="12" type="sldNum"/>
          </p:nvPr>
        </p:nvSpPr>
        <p:spPr>
          <a:xfrm>
            <a:off x="8461460" y="4726725"/>
            <a:ext cx="5487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0" name="Google Shape;260;p34"/>
          <p:cNvSpPr txBox="1"/>
          <p:nvPr>
            <p:ph idx="1" type="body"/>
          </p:nvPr>
        </p:nvSpPr>
        <p:spPr>
          <a:xfrm>
            <a:off x="2657270" y="4726725"/>
            <a:ext cx="1492800" cy="3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9pPr>
          </a:lstStyle>
          <a:p/>
        </p:txBody>
      </p:sp>
      <p:sp>
        <p:nvSpPr>
          <p:cNvPr id="261" name="Google Shape;261;p34"/>
          <p:cNvSpPr txBox="1"/>
          <p:nvPr>
            <p:ph idx="2" type="body"/>
          </p:nvPr>
        </p:nvSpPr>
        <p:spPr>
          <a:xfrm>
            <a:off x="155625" y="4726725"/>
            <a:ext cx="1492800" cy="3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9pPr>
          </a:lstStyle>
          <a:p/>
        </p:txBody>
      </p:sp>
      <p:sp>
        <p:nvSpPr>
          <p:cNvPr id="262" name="Google Shape;262;p34"/>
          <p:cNvSpPr txBox="1"/>
          <p:nvPr>
            <p:ph type="title"/>
          </p:nvPr>
        </p:nvSpPr>
        <p:spPr>
          <a:xfrm>
            <a:off x="708600" y="1371600"/>
            <a:ext cx="3441600" cy="91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Font typeface="Lexend"/>
              <a:buNone/>
              <a:defRPr sz="3000">
                <a:latin typeface="Lexend"/>
                <a:ea typeface="Lexend"/>
                <a:cs typeface="Lexend"/>
                <a:sym typeface="Lexe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3" name="Google Shape;263;p34"/>
          <p:cNvSpPr txBox="1"/>
          <p:nvPr>
            <p:ph idx="3" type="body"/>
          </p:nvPr>
        </p:nvSpPr>
        <p:spPr>
          <a:xfrm>
            <a:off x="708600" y="2414025"/>
            <a:ext cx="3294300" cy="113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■"/>
              <a:defRPr/>
            </a:lvl9pPr>
          </a:lstStyle>
          <a:p/>
        </p:txBody>
      </p:sp>
      <p:sp>
        <p:nvSpPr>
          <p:cNvPr id="264" name="Google Shape;264;p34"/>
          <p:cNvSpPr/>
          <p:nvPr/>
        </p:nvSpPr>
        <p:spPr>
          <a:xfrm>
            <a:off x="4625575" y="4726725"/>
            <a:ext cx="3598800" cy="416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265" name="Google Shape;265;p34"/>
          <p:cNvCxnSpPr/>
          <p:nvPr/>
        </p:nvCxnSpPr>
        <p:spPr>
          <a:xfrm>
            <a:off x="245938" y="4726725"/>
            <a:ext cx="8670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extLst>
    <p:ext uri="{DCECCB84-F9BA-43D5-87BE-67443E8EF086}">
      <p15:sldGuideLst>
        <p15:guide id="1" pos="154">
          <p15:clr>
            <a:srgbClr val="E46962"/>
          </p15:clr>
        </p15:guide>
        <p15:guide id="2" pos="5617">
          <p15:clr>
            <a:srgbClr val="E46962"/>
          </p15:clr>
        </p15:guide>
        <p15:guide id="3" orient="horz" pos="216">
          <p15:clr>
            <a:srgbClr val="E46962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ngle Phone with Image">
  <p:cSld name="TITLE_1_1_1_1_1_1_1_1"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5"/>
          <p:cNvSpPr txBox="1"/>
          <p:nvPr>
            <p:ph idx="12" type="sldNum"/>
          </p:nvPr>
        </p:nvSpPr>
        <p:spPr>
          <a:xfrm>
            <a:off x="8461460" y="4726725"/>
            <a:ext cx="5487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8" name="Google Shape;268;p35"/>
          <p:cNvSpPr txBox="1"/>
          <p:nvPr>
            <p:ph idx="1" type="body"/>
          </p:nvPr>
        </p:nvSpPr>
        <p:spPr>
          <a:xfrm>
            <a:off x="2657270" y="4726725"/>
            <a:ext cx="1492800" cy="3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9pPr>
          </a:lstStyle>
          <a:p/>
        </p:txBody>
      </p:sp>
      <p:sp>
        <p:nvSpPr>
          <p:cNvPr id="269" name="Google Shape;269;p35"/>
          <p:cNvSpPr txBox="1"/>
          <p:nvPr>
            <p:ph idx="2" type="body"/>
          </p:nvPr>
        </p:nvSpPr>
        <p:spPr>
          <a:xfrm>
            <a:off x="155625" y="4726725"/>
            <a:ext cx="1492800" cy="3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9pPr>
          </a:lstStyle>
          <a:p/>
        </p:txBody>
      </p:sp>
      <p:sp>
        <p:nvSpPr>
          <p:cNvPr id="270" name="Google Shape;270;p35"/>
          <p:cNvSpPr txBox="1"/>
          <p:nvPr>
            <p:ph type="title"/>
          </p:nvPr>
        </p:nvSpPr>
        <p:spPr>
          <a:xfrm>
            <a:off x="708600" y="1371600"/>
            <a:ext cx="3441600" cy="91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Font typeface="Lexend"/>
              <a:buNone/>
              <a:defRPr sz="3000">
                <a:latin typeface="Lexend"/>
                <a:ea typeface="Lexend"/>
                <a:cs typeface="Lexend"/>
                <a:sym typeface="Lexe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1" name="Google Shape;271;p35"/>
          <p:cNvSpPr txBox="1"/>
          <p:nvPr>
            <p:ph idx="3" type="body"/>
          </p:nvPr>
        </p:nvSpPr>
        <p:spPr>
          <a:xfrm>
            <a:off x="708600" y="2414025"/>
            <a:ext cx="3294300" cy="113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■"/>
              <a:defRPr/>
            </a:lvl9pPr>
          </a:lstStyle>
          <a:p/>
        </p:txBody>
      </p:sp>
      <p:cxnSp>
        <p:nvCxnSpPr>
          <p:cNvPr id="272" name="Google Shape;272;p35"/>
          <p:cNvCxnSpPr/>
          <p:nvPr/>
        </p:nvCxnSpPr>
        <p:spPr>
          <a:xfrm>
            <a:off x="245938" y="4726725"/>
            <a:ext cx="8670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3" name="Google Shape;273;p35"/>
          <p:cNvSpPr/>
          <p:nvPr>
            <p:ph idx="4" type="pic"/>
          </p:nvPr>
        </p:nvSpPr>
        <p:spPr>
          <a:xfrm>
            <a:off x="4839625" y="589800"/>
            <a:ext cx="3169800" cy="6802500"/>
          </a:xfrm>
          <a:prstGeom prst="roundRect">
            <a:avLst>
              <a:gd fmla="val 1657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  <p:extLst>
    <p:ext uri="{DCECCB84-F9BA-43D5-87BE-67443E8EF086}">
      <p15:sldGuideLst>
        <p15:guide id="1" pos="154">
          <p15:clr>
            <a:srgbClr val="E46962"/>
          </p15:clr>
        </p15:guide>
        <p15:guide id="2" pos="5617">
          <p15:clr>
            <a:srgbClr val="E46962"/>
          </p15:clr>
        </p15:guide>
        <p15:guide id="3" orient="horz" pos="216">
          <p15:clr>
            <a:srgbClr val="E46962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creen Library">
  <p:cSld name="TITLE_1_1_1_1_1_1_1_1_1"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6"/>
          <p:cNvSpPr/>
          <p:nvPr>
            <p:ph idx="2" type="pic"/>
          </p:nvPr>
        </p:nvSpPr>
        <p:spPr>
          <a:xfrm>
            <a:off x="4506725" y="1592725"/>
            <a:ext cx="4389000" cy="2724900"/>
          </a:xfrm>
          <a:prstGeom prst="roundRect">
            <a:avLst>
              <a:gd fmla="val 7298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6" name="Google Shape;276;p36"/>
          <p:cNvSpPr/>
          <p:nvPr>
            <p:ph idx="3" type="pic"/>
          </p:nvPr>
        </p:nvSpPr>
        <p:spPr>
          <a:xfrm>
            <a:off x="2058025" y="1592725"/>
            <a:ext cx="1947600" cy="2724900"/>
          </a:xfrm>
          <a:prstGeom prst="roundRect">
            <a:avLst>
              <a:gd fmla="val 8007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7" name="Google Shape;277;p36"/>
          <p:cNvSpPr/>
          <p:nvPr>
            <p:ph idx="4" type="pic"/>
          </p:nvPr>
        </p:nvSpPr>
        <p:spPr>
          <a:xfrm>
            <a:off x="244425" y="1592725"/>
            <a:ext cx="1312500" cy="2724900"/>
          </a:xfrm>
          <a:prstGeom prst="roundRect">
            <a:avLst>
              <a:gd fmla="val 1657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8" name="Google Shape;278;p36"/>
          <p:cNvSpPr txBox="1"/>
          <p:nvPr/>
        </p:nvSpPr>
        <p:spPr>
          <a:xfrm>
            <a:off x="244424" y="1093100"/>
            <a:ext cx="13125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Phone</a:t>
            </a:r>
            <a:endParaRPr/>
          </a:p>
        </p:txBody>
      </p:sp>
      <p:sp>
        <p:nvSpPr>
          <p:cNvPr id="279" name="Google Shape;279;p36"/>
          <p:cNvSpPr txBox="1"/>
          <p:nvPr/>
        </p:nvSpPr>
        <p:spPr>
          <a:xfrm>
            <a:off x="2047975" y="1093100"/>
            <a:ext cx="19677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Tablet</a:t>
            </a:r>
            <a:endParaRPr/>
          </a:p>
        </p:txBody>
      </p:sp>
      <p:sp>
        <p:nvSpPr>
          <p:cNvPr id="280" name="Google Shape;280;p36"/>
          <p:cNvSpPr txBox="1"/>
          <p:nvPr/>
        </p:nvSpPr>
        <p:spPr>
          <a:xfrm>
            <a:off x="4506725" y="1093100"/>
            <a:ext cx="44100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Desktop</a:t>
            </a:r>
            <a:endParaRPr/>
          </a:p>
        </p:txBody>
      </p:sp>
      <p:cxnSp>
        <p:nvCxnSpPr>
          <p:cNvPr id="281" name="Google Shape;281;p36"/>
          <p:cNvCxnSpPr/>
          <p:nvPr/>
        </p:nvCxnSpPr>
        <p:spPr>
          <a:xfrm>
            <a:off x="245938" y="4726725"/>
            <a:ext cx="8670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2" name="Google Shape;282;p36"/>
          <p:cNvSpPr txBox="1"/>
          <p:nvPr>
            <p:ph idx="12" type="sldNum"/>
          </p:nvPr>
        </p:nvSpPr>
        <p:spPr>
          <a:xfrm>
            <a:off x="8461460" y="4726725"/>
            <a:ext cx="5487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3" name="Google Shape;283;p36"/>
          <p:cNvSpPr txBox="1"/>
          <p:nvPr>
            <p:ph idx="1" type="body"/>
          </p:nvPr>
        </p:nvSpPr>
        <p:spPr>
          <a:xfrm>
            <a:off x="2657270" y="4726725"/>
            <a:ext cx="1492800" cy="3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9pPr>
          </a:lstStyle>
          <a:p/>
        </p:txBody>
      </p:sp>
      <p:sp>
        <p:nvSpPr>
          <p:cNvPr id="284" name="Google Shape;284;p36"/>
          <p:cNvSpPr txBox="1"/>
          <p:nvPr>
            <p:ph idx="5" type="body"/>
          </p:nvPr>
        </p:nvSpPr>
        <p:spPr>
          <a:xfrm>
            <a:off x="155625" y="4726725"/>
            <a:ext cx="1492800" cy="3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154">
          <p15:clr>
            <a:srgbClr val="E46962"/>
          </p15:clr>
        </p15:guide>
        <p15:guide id="2" pos="5617">
          <p15:clr>
            <a:srgbClr val="E46962"/>
          </p15:clr>
        </p15:guide>
        <p15:guide id="3" orient="horz" pos="216">
          <p15:clr>
            <a:srgbClr val="E46962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creen Library - No Images">
  <p:cSld name="TITLE_1_1_1_1_1_1_1_1_1_1"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7"/>
          <p:cNvSpPr txBox="1"/>
          <p:nvPr/>
        </p:nvSpPr>
        <p:spPr>
          <a:xfrm>
            <a:off x="244424" y="1093100"/>
            <a:ext cx="13125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Phone</a:t>
            </a:r>
            <a:endParaRPr/>
          </a:p>
        </p:txBody>
      </p:sp>
      <p:sp>
        <p:nvSpPr>
          <p:cNvPr id="287" name="Google Shape;287;p37"/>
          <p:cNvSpPr txBox="1"/>
          <p:nvPr/>
        </p:nvSpPr>
        <p:spPr>
          <a:xfrm>
            <a:off x="2047950" y="1093100"/>
            <a:ext cx="19677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Tablet</a:t>
            </a:r>
            <a:endParaRPr/>
          </a:p>
        </p:txBody>
      </p:sp>
      <p:sp>
        <p:nvSpPr>
          <p:cNvPr id="288" name="Google Shape;288;p37"/>
          <p:cNvSpPr txBox="1"/>
          <p:nvPr/>
        </p:nvSpPr>
        <p:spPr>
          <a:xfrm>
            <a:off x="4506675" y="1093100"/>
            <a:ext cx="44100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Desktop</a:t>
            </a:r>
            <a:endParaRPr/>
          </a:p>
        </p:txBody>
      </p:sp>
      <p:cxnSp>
        <p:nvCxnSpPr>
          <p:cNvPr id="289" name="Google Shape;289;p37"/>
          <p:cNvCxnSpPr/>
          <p:nvPr/>
        </p:nvCxnSpPr>
        <p:spPr>
          <a:xfrm>
            <a:off x="245938" y="4726725"/>
            <a:ext cx="8670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0" name="Google Shape;290;p37"/>
          <p:cNvSpPr txBox="1"/>
          <p:nvPr>
            <p:ph idx="12" type="sldNum"/>
          </p:nvPr>
        </p:nvSpPr>
        <p:spPr>
          <a:xfrm>
            <a:off x="8461460" y="4726725"/>
            <a:ext cx="5487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1" name="Google Shape;291;p37"/>
          <p:cNvSpPr txBox="1"/>
          <p:nvPr>
            <p:ph idx="1" type="body"/>
          </p:nvPr>
        </p:nvSpPr>
        <p:spPr>
          <a:xfrm>
            <a:off x="2657270" y="4726725"/>
            <a:ext cx="1492800" cy="3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9pPr>
          </a:lstStyle>
          <a:p/>
        </p:txBody>
      </p:sp>
      <p:sp>
        <p:nvSpPr>
          <p:cNvPr id="292" name="Google Shape;292;p37"/>
          <p:cNvSpPr txBox="1"/>
          <p:nvPr>
            <p:ph idx="2" type="body"/>
          </p:nvPr>
        </p:nvSpPr>
        <p:spPr>
          <a:xfrm>
            <a:off x="155625" y="4726725"/>
            <a:ext cx="1492800" cy="3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154">
          <p15:clr>
            <a:srgbClr val="E46962"/>
          </p15:clr>
        </p15:guide>
        <p15:guide id="2" pos="5617">
          <p15:clr>
            <a:srgbClr val="E46962"/>
          </p15:clr>
        </p15:guide>
        <p15:guide id="3" orient="horz" pos="216">
          <p15:clr>
            <a:srgbClr val="E46962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TITLE_AND_BODY_1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6" name="Google Shape;46;p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7" name="Google Shape;4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TITLE_AND_TWO_COLUMNS_1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0" name="Google Shape;50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51" name="Google Shape;51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52" name="Google Shape;5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_ONLY_1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5" name="Google Shape;5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_1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8" name="Google Shape;58;p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59" name="Google Shape;59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_1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62" name="Google Shape;6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_1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6" name="Google Shape;66;p1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7" name="Google Shape;67;p1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37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36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09800" y="108525"/>
            <a:ext cx="8806800" cy="22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Lexend Medium"/>
              <a:buNone/>
              <a:defRPr sz="7000">
                <a:solidFill>
                  <a:schemeClr val="dk1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09800" y="2829950"/>
            <a:ext cx="8520600" cy="19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●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○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■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●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○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■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●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○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■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1460" y="4726725"/>
            <a:ext cx="5487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www.linkedin.com/in/rameshk12/" TargetMode="External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rameshda.webflow.io" TargetMode="External"/><Relationship Id="rId4" Type="http://schemas.openxmlformats.org/officeDocument/2006/relationships/image" Target="../media/image7.png"/><Relationship Id="rId5" Type="http://schemas.openxmlformats.org/officeDocument/2006/relationships/hyperlink" Target="mailto:karamesh410@gmail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8"/>
          <p:cNvSpPr txBox="1"/>
          <p:nvPr>
            <p:ph type="title"/>
          </p:nvPr>
        </p:nvSpPr>
        <p:spPr>
          <a:xfrm>
            <a:off x="441310" y="1914900"/>
            <a:ext cx="5311200" cy="186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Comprehensive OLA Ride Analysis Dashboard</a:t>
            </a:r>
            <a:endParaRPr sz="3500"/>
          </a:p>
        </p:txBody>
      </p:sp>
      <p:sp>
        <p:nvSpPr>
          <p:cNvPr id="298" name="Google Shape;298;p38"/>
          <p:cNvSpPr txBox="1"/>
          <p:nvPr>
            <p:ph idx="1" type="subTitle"/>
          </p:nvPr>
        </p:nvSpPr>
        <p:spPr>
          <a:xfrm>
            <a:off x="441306" y="3580500"/>
            <a:ext cx="2434500" cy="65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hlink"/>
                </a:solidFill>
                <a:uFill>
                  <a:noFill/>
                </a:uFill>
                <a:hlinkClick r:id="rId3"/>
              </a:rPr>
              <a:t>Ramesh 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&amp; Product Analyst</a:t>
            </a:r>
            <a:endParaRPr/>
          </a:p>
        </p:txBody>
      </p:sp>
      <p:sp>
        <p:nvSpPr>
          <p:cNvPr id="299" name="Google Shape;299;p38"/>
          <p:cNvSpPr txBox="1"/>
          <p:nvPr>
            <p:ph idx="12" type="sldNum"/>
          </p:nvPr>
        </p:nvSpPr>
        <p:spPr>
          <a:xfrm>
            <a:off x="8461460" y="4726725"/>
            <a:ext cx="548700" cy="30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00" name="Google Shape;300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5025" y="212797"/>
            <a:ext cx="3724900" cy="130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9"/>
          <p:cNvSpPr txBox="1"/>
          <p:nvPr>
            <p:ph idx="12" type="sldNum"/>
          </p:nvPr>
        </p:nvSpPr>
        <p:spPr>
          <a:xfrm>
            <a:off x="8461460" y="4726725"/>
            <a:ext cx="548700" cy="30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6" name="Google Shape;306;p39"/>
          <p:cNvSpPr txBox="1"/>
          <p:nvPr>
            <p:ph type="title"/>
          </p:nvPr>
        </p:nvSpPr>
        <p:spPr>
          <a:xfrm>
            <a:off x="506650" y="1179952"/>
            <a:ext cx="5794800" cy="25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latin typeface="Arial"/>
                <a:ea typeface="Arial"/>
                <a:cs typeface="Arial"/>
                <a:sym typeface="Arial"/>
              </a:rPr>
              <a:t>Objective:</a:t>
            </a:r>
            <a:endParaRPr b="1"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Showcase key operational metrics for OLA rides.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Deliver actionable insights to improve efficiency, revenue, and customer satisfaction.</a:t>
            </a:r>
            <a:br>
              <a:rPr lang="en" sz="1600">
                <a:latin typeface="Arial"/>
                <a:ea typeface="Arial"/>
                <a:cs typeface="Arial"/>
                <a:sym typeface="Arial"/>
              </a:rPr>
            </a:br>
            <a:r>
              <a:rPr b="1" lang="en" sz="1600">
                <a:latin typeface="Arial"/>
                <a:ea typeface="Arial"/>
                <a:cs typeface="Arial"/>
                <a:sym typeface="Arial"/>
              </a:rPr>
              <a:t>Scope:</a:t>
            </a:r>
            <a:endParaRPr b="1"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Ride trends, revenue, cancellations, and ratings analysis for July 2024.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500"/>
          </a:p>
        </p:txBody>
      </p:sp>
      <p:sp>
        <p:nvSpPr>
          <p:cNvPr id="307" name="Google Shape;307;p39"/>
          <p:cNvSpPr txBox="1"/>
          <p:nvPr/>
        </p:nvSpPr>
        <p:spPr>
          <a:xfrm>
            <a:off x="506650" y="253325"/>
            <a:ext cx="30000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/>
              <a:t>Introduction</a:t>
            </a:r>
            <a:endParaRPr b="1" sz="3200"/>
          </a:p>
        </p:txBody>
      </p:sp>
      <p:pic>
        <p:nvPicPr>
          <p:cNvPr id="308" name="Google Shape;308;p39"/>
          <p:cNvPicPr preferRelativeResize="0"/>
          <p:nvPr/>
        </p:nvPicPr>
        <p:blipFill rotWithShape="1">
          <a:blip r:embed="rId3">
            <a:alphaModFix/>
          </a:blip>
          <a:srcRect b="44311" l="25596" r="50491" t="0"/>
          <a:stretch/>
        </p:blipFill>
        <p:spPr>
          <a:xfrm>
            <a:off x="6527650" y="1179950"/>
            <a:ext cx="2181524" cy="2832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0"/>
          <p:cNvSpPr txBox="1"/>
          <p:nvPr>
            <p:ph idx="12" type="sldNum"/>
          </p:nvPr>
        </p:nvSpPr>
        <p:spPr>
          <a:xfrm>
            <a:off x="8461460" y="4726725"/>
            <a:ext cx="548700" cy="30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4" name="Google Shape;314;p40"/>
          <p:cNvSpPr txBox="1"/>
          <p:nvPr>
            <p:ph type="title"/>
          </p:nvPr>
        </p:nvSpPr>
        <p:spPr>
          <a:xfrm>
            <a:off x="146450" y="182880"/>
            <a:ext cx="4506900" cy="113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800">
                <a:latin typeface="Arial"/>
                <a:ea typeface="Arial"/>
                <a:cs typeface="Arial"/>
                <a:sym typeface="Arial"/>
              </a:rPr>
              <a:t>Pain Points</a:t>
            </a:r>
            <a:endParaRPr b="1" sz="2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5500"/>
          </a:p>
        </p:txBody>
      </p:sp>
      <p:sp>
        <p:nvSpPr>
          <p:cNvPr id="315" name="Google Shape;315;p40"/>
          <p:cNvSpPr txBox="1"/>
          <p:nvPr/>
        </p:nvSpPr>
        <p:spPr>
          <a:xfrm>
            <a:off x="157150" y="805075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Identified Challenges:</a:t>
            </a:r>
            <a:endParaRPr b="1" sz="1800"/>
          </a:p>
        </p:txBody>
      </p:sp>
      <p:sp>
        <p:nvSpPr>
          <p:cNvPr id="316" name="Google Shape;316;p40"/>
          <p:cNvSpPr txBox="1"/>
          <p:nvPr/>
        </p:nvSpPr>
        <p:spPr>
          <a:xfrm>
            <a:off x="284975" y="3529600"/>
            <a:ext cx="37683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Driver and Vehicle Management:</a:t>
            </a:r>
            <a:r>
              <a:rPr lang="en" sz="1200">
                <a:solidFill>
                  <a:schemeClr val="dk1"/>
                </a:solidFill>
              </a:rPr>
              <a:t> Inefficiencies in ride assignment and cancellations due to personal/vehicle issues.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317" name="Google Shape;317;p40"/>
          <p:cNvSpPr txBox="1"/>
          <p:nvPr/>
        </p:nvSpPr>
        <p:spPr>
          <a:xfrm>
            <a:off x="4762350" y="1648200"/>
            <a:ext cx="4154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Unbalanced Payment Preferences:</a:t>
            </a:r>
            <a:r>
              <a:rPr lang="en" sz="1200">
                <a:solidFill>
                  <a:schemeClr val="dk1"/>
                </a:solidFill>
              </a:rPr>
              <a:t> 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Over-reliance on specific methods like UPI.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318" name="Google Shape;318;p40"/>
          <p:cNvSpPr txBox="1"/>
          <p:nvPr/>
        </p:nvSpPr>
        <p:spPr>
          <a:xfrm>
            <a:off x="460825" y="1710388"/>
            <a:ext cx="3000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High Cancellation Rate</a:t>
            </a:r>
            <a:r>
              <a:rPr lang="en" sz="1200">
                <a:solidFill>
                  <a:schemeClr val="dk1"/>
                </a:solidFill>
              </a:rPr>
              <a:t> 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(26.88%) leading to revenue loss.</a:t>
            </a:r>
            <a:endParaRPr/>
          </a:p>
        </p:txBody>
      </p:sp>
      <p:sp>
        <p:nvSpPr>
          <p:cNvPr id="319" name="Google Shape;319;p40"/>
          <p:cNvSpPr txBox="1"/>
          <p:nvPr/>
        </p:nvSpPr>
        <p:spPr>
          <a:xfrm>
            <a:off x="4873975" y="3377725"/>
            <a:ext cx="3000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Customer Retention:</a:t>
            </a:r>
            <a:r>
              <a:rPr lang="en" sz="1200">
                <a:solidFill>
                  <a:schemeClr val="dk1"/>
                </a:solidFill>
              </a:rPr>
              <a:t> Lack of loyalty engagement for high-value customers.</a:t>
            </a:r>
            <a:endParaRPr sz="1200">
              <a:solidFill>
                <a:schemeClr val="dk1"/>
              </a:solidFill>
            </a:endParaRPr>
          </a:p>
        </p:txBody>
      </p:sp>
      <p:grpSp>
        <p:nvGrpSpPr>
          <p:cNvPr id="320" name="Google Shape;320;p40"/>
          <p:cNvGrpSpPr/>
          <p:nvPr/>
        </p:nvGrpSpPr>
        <p:grpSpPr>
          <a:xfrm>
            <a:off x="750313" y="2461151"/>
            <a:ext cx="939750" cy="871774"/>
            <a:chOff x="2545513" y="2082614"/>
            <a:chExt cx="939750" cy="871774"/>
          </a:xfrm>
        </p:grpSpPr>
        <p:grpSp>
          <p:nvGrpSpPr>
            <p:cNvPr id="321" name="Google Shape;321;p40"/>
            <p:cNvGrpSpPr/>
            <p:nvPr/>
          </p:nvGrpSpPr>
          <p:grpSpPr>
            <a:xfrm>
              <a:off x="2545513" y="2354613"/>
              <a:ext cx="939750" cy="599775"/>
              <a:chOff x="2545513" y="2354613"/>
              <a:chExt cx="939750" cy="599775"/>
            </a:xfrm>
          </p:grpSpPr>
          <p:sp>
            <p:nvSpPr>
              <p:cNvPr id="322" name="Google Shape;322;p40"/>
              <p:cNvSpPr/>
              <p:nvPr/>
            </p:nvSpPr>
            <p:spPr>
              <a:xfrm>
                <a:off x="2545513" y="2757288"/>
                <a:ext cx="196800" cy="1971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323" name="Google Shape;323;p40"/>
              <p:cNvSpPr/>
              <p:nvPr/>
            </p:nvSpPr>
            <p:spPr>
              <a:xfrm>
                <a:off x="2793175" y="2575351"/>
                <a:ext cx="196800" cy="3789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324" name="Google Shape;324;p40"/>
              <p:cNvSpPr/>
              <p:nvPr/>
            </p:nvSpPr>
            <p:spPr>
              <a:xfrm>
                <a:off x="3040813" y="2490813"/>
                <a:ext cx="196800" cy="4635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325" name="Google Shape;325;p40"/>
              <p:cNvSpPr/>
              <p:nvPr/>
            </p:nvSpPr>
            <p:spPr>
              <a:xfrm>
                <a:off x="3288463" y="2354613"/>
                <a:ext cx="196800" cy="5997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</p:grpSp>
        <p:grpSp>
          <p:nvGrpSpPr>
            <p:cNvPr id="326" name="Google Shape;326;p40"/>
            <p:cNvGrpSpPr/>
            <p:nvPr/>
          </p:nvGrpSpPr>
          <p:grpSpPr>
            <a:xfrm>
              <a:off x="2615263" y="2082614"/>
              <a:ext cx="800263" cy="460438"/>
              <a:chOff x="2615263" y="2206150"/>
              <a:chExt cx="800263" cy="460438"/>
            </a:xfrm>
          </p:grpSpPr>
          <p:sp>
            <p:nvSpPr>
              <p:cNvPr id="327" name="Google Shape;327;p40"/>
              <p:cNvSpPr/>
              <p:nvPr/>
            </p:nvSpPr>
            <p:spPr>
              <a:xfrm>
                <a:off x="2615263" y="2609288"/>
                <a:ext cx="57300" cy="573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328" name="Google Shape;328;p40"/>
              <p:cNvSpPr/>
              <p:nvPr/>
            </p:nvSpPr>
            <p:spPr>
              <a:xfrm>
                <a:off x="2862925" y="2386675"/>
                <a:ext cx="57300" cy="573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329" name="Google Shape;329;p40"/>
              <p:cNvSpPr/>
              <p:nvPr/>
            </p:nvSpPr>
            <p:spPr>
              <a:xfrm>
                <a:off x="3110575" y="2386663"/>
                <a:ext cx="57300" cy="573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330" name="Google Shape;330;p40"/>
              <p:cNvSpPr/>
              <p:nvPr/>
            </p:nvSpPr>
            <p:spPr>
              <a:xfrm>
                <a:off x="3358225" y="2206150"/>
                <a:ext cx="57300" cy="573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  <p:cxnSp>
            <p:nvCxnSpPr>
              <p:cNvPr id="331" name="Google Shape;331;p40"/>
              <p:cNvCxnSpPr/>
              <p:nvPr/>
            </p:nvCxnSpPr>
            <p:spPr>
              <a:xfrm flipH="1" rot="10800000">
                <a:off x="2642416" y="2414884"/>
                <a:ext cx="250800" cy="2220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32" name="Google Shape;332;p40"/>
              <p:cNvCxnSpPr/>
              <p:nvPr/>
            </p:nvCxnSpPr>
            <p:spPr>
              <a:xfrm>
                <a:off x="2891275" y="2415613"/>
                <a:ext cx="2490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33" name="Google Shape;333;p40"/>
              <p:cNvCxnSpPr/>
              <p:nvPr/>
            </p:nvCxnSpPr>
            <p:spPr>
              <a:xfrm flipH="1" rot="10800000">
                <a:off x="3140375" y="2233825"/>
                <a:ext cx="255000" cy="1845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334" name="Google Shape;334;p40"/>
          <p:cNvGrpSpPr/>
          <p:nvPr/>
        </p:nvGrpSpPr>
        <p:grpSpPr>
          <a:xfrm>
            <a:off x="5721675" y="2676323"/>
            <a:ext cx="1178150" cy="656596"/>
            <a:chOff x="7416125" y="3551942"/>
            <a:chExt cx="1178150" cy="656596"/>
          </a:xfrm>
        </p:grpSpPr>
        <p:sp>
          <p:nvSpPr>
            <p:cNvPr id="335" name="Google Shape;335;p40"/>
            <p:cNvSpPr/>
            <p:nvPr/>
          </p:nvSpPr>
          <p:spPr>
            <a:xfrm>
              <a:off x="7416125" y="3649638"/>
              <a:ext cx="718200" cy="558900"/>
            </a:xfrm>
            <a:prstGeom prst="wedgeEllipseCallout">
              <a:avLst>
                <a:gd fmla="val -20833" name="adj1"/>
                <a:gd fmla="val 62500" name="adj2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36" name="Google Shape;336;p40"/>
            <p:cNvSpPr/>
            <p:nvPr/>
          </p:nvSpPr>
          <p:spPr>
            <a:xfrm flipH="1">
              <a:off x="7972075" y="3551942"/>
              <a:ext cx="622200" cy="447000"/>
            </a:xfrm>
            <a:prstGeom prst="wedgeEllipseCallout">
              <a:avLst>
                <a:gd fmla="val -20833" name="adj1"/>
                <a:gd fmla="val 62500" name="adj2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1"/>
          <p:cNvSpPr txBox="1"/>
          <p:nvPr>
            <p:ph idx="12" type="sldNum"/>
          </p:nvPr>
        </p:nvSpPr>
        <p:spPr>
          <a:xfrm>
            <a:off x="8461460" y="4726725"/>
            <a:ext cx="548700" cy="30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2" name="Google Shape;342;p41"/>
          <p:cNvSpPr txBox="1"/>
          <p:nvPr>
            <p:ph type="title"/>
          </p:nvPr>
        </p:nvSpPr>
        <p:spPr>
          <a:xfrm>
            <a:off x="384025" y="175875"/>
            <a:ext cx="5441700" cy="53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Dashboard Overview</a:t>
            </a:r>
            <a:endParaRPr/>
          </a:p>
        </p:txBody>
      </p:sp>
      <p:pic>
        <p:nvPicPr>
          <p:cNvPr id="343" name="Google Shape;343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625" y="709275"/>
            <a:ext cx="4224401" cy="2431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" name="Google Shape;344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2188700"/>
            <a:ext cx="4324549" cy="2379001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p41"/>
          <p:cNvSpPr txBox="1"/>
          <p:nvPr/>
        </p:nvSpPr>
        <p:spPr>
          <a:xfrm>
            <a:off x="4572000" y="1671925"/>
            <a:ext cx="26043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Vehicle Type </a:t>
            </a:r>
            <a:endParaRPr b="1" sz="19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42"/>
          <p:cNvSpPr txBox="1"/>
          <p:nvPr>
            <p:ph idx="12" type="sldNum"/>
          </p:nvPr>
        </p:nvSpPr>
        <p:spPr>
          <a:xfrm>
            <a:off x="8461460" y="4726725"/>
            <a:ext cx="548700" cy="30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1" name="Google Shape;351;p42"/>
          <p:cNvSpPr txBox="1"/>
          <p:nvPr>
            <p:ph type="title"/>
          </p:nvPr>
        </p:nvSpPr>
        <p:spPr>
          <a:xfrm>
            <a:off x="384025" y="175875"/>
            <a:ext cx="5209500" cy="47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/>
              <a:t>Revenue</a:t>
            </a:r>
            <a:endParaRPr b="1" sz="1700"/>
          </a:p>
        </p:txBody>
      </p:sp>
      <p:pic>
        <p:nvPicPr>
          <p:cNvPr id="352" name="Google Shape;352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4025" y="695150"/>
            <a:ext cx="4105650" cy="232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3" name="Google Shape;353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60625" y="2026875"/>
            <a:ext cx="4349525" cy="2520442"/>
          </a:xfrm>
          <a:prstGeom prst="rect">
            <a:avLst/>
          </a:prstGeom>
          <a:noFill/>
          <a:ln>
            <a:noFill/>
          </a:ln>
        </p:spPr>
      </p:pic>
      <p:sp>
        <p:nvSpPr>
          <p:cNvPr id="354" name="Google Shape;354;p42"/>
          <p:cNvSpPr txBox="1"/>
          <p:nvPr>
            <p:ph type="title"/>
          </p:nvPr>
        </p:nvSpPr>
        <p:spPr>
          <a:xfrm>
            <a:off x="4731475" y="1554375"/>
            <a:ext cx="5209500" cy="47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/>
              <a:t>Cancelation</a:t>
            </a:r>
            <a:endParaRPr b="1" sz="17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43"/>
          <p:cNvSpPr txBox="1"/>
          <p:nvPr>
            <p:ph idx="1" type="body"/>
          </p:nvPr>
        </p:nvSpPr>
        <p:spPr>
          <a:xfrm>
            <a:off x="3037575" y="1701179"/>
            <a:ext cx="3538200" cy="82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100">
                <a:latin typeface="Arial"/>
                <a:ea typeface="Arial"/>
                <a:cs typeface="Arial"/>
                <a:sym typeface="Arial"/>
              </a:rPr>
              <a:t>Revenue Growth: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Estimated increase of 10-15% in Q3 2024 by addressing cancellation issues.</a:t>
            </a:r>
            <a:endParaRPr/>
          </a:p>
        </p:txBody>
      </p:sp>
      <p:sp>
        <p:nvSpPr>
          <p:cNvPr id="360" name="Google Shape;360;p43"/>
          <p:cNvSpPr txBox="1"/>
          <p:nvPr>
            <p:ph idx="12" type="sldNum"/>
          </p:nvPr>
        </p:nvSpPr>
        <p:spPr>
          <a:xfrm>
            <a:off x="8461460" y="4726725"/>
            <a:ext cx="548700" cy="30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1" name="Google Shape;361;p43"/>
          <p:cNvSpPr txBox="1"/>
          <p:nvPr>
            <p:ph type="title"/>
          </p:nvPr>
        </p:nvSpPr>
        <p:spPr>
          <a:xfrm>
            <a:off x="146450" y="186948"/>
            <a:ext cx="4506900" cy="12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Predictive Analytics</a:t>
            </a:r>
            <a:endParaRPr/>
          </a:p>
        </p:txBody>
      </p:sp>
      <p:sp>
        <p:nvSpPr>
          <p:cNvPr id="362" name="Google Shape;362;p43"/>
          <p:cNvSpPr txBox="1"/>
          <p:nvPr>
            <p:ph idx="4" type="subTitle"/>
          </p:nvPr>
        </p:nvSpPr>
        <p:spPr>
          <a:xfrm>
            <a:off x="3037575" y="1262625"/>
            <a:ext cx="3538200" cy="3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Question 1</a:t>
            </a:r>
            <a:endParaRPr/>
          </a:p>
        </p:txBody>
      </p:sp>
      <p:sp>
        <p:nvSpPr>
          <p:cNvPr id="363" name="Google Shape;363;p43"/>
          <p:cNvSpPr txBox="1"/>
          <p:nvPr>
            <p:ph idx="5" type="body"/>
          </p:nvPr>
        </p:nvSpPr>
        <p:spPr>
          <a:xfrm>
            <a:off x="5023625" y="3633067"/>
            <a:ext cx="3538200" cy="82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100">
                <a:latin typeface="Arial"/>
                <a:ea typeface="Arial"/>
                <a:cs typeface="Arial"/>
                <a:sym typeface="Arial"/>
              </a:rPr>
              <a:t>Ride Volume: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Monthly growth of 3.5% with improved booking success rates.</a:t>
            </a:r>
            <a:endParaRPr b="1"/>
          </a:p>
        </p:txBody>
      </p:sp>
      <p:sp>
        <p:nvSpPr>
          <p:cNvPr id="364" name="Google Shape;364;p43"/>
          <p:cNvSpPr txBox="1"/>
          <p:nvPr>
            <p:ph idx="6" type="subTitle"/>
          </p:nvPr>
        </p:nvSpPr>
        <p:spPr>
          <a:xfrm>
            <a:off x="5023625" y="3194513"/>
            <a:ext cx="3538200" cy="3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Question 2</a:t>
            </a:r>
            <a:endParaRPr/>
          </a:p>
        </p:txBody>
      </p:sp>
      <p:grpSp>
        <p:nvGrpSpPr>
          <p:cNvPr id="365" name="Google Shape;365;p43"/>
          <p:cNvGrpSpPr/>
          <p:nvPr/>
        </p:nvGrpSpPr>
        <p:grpSpPr>
          <a:xfrm>
            <a:off x="1375161" y="1662587"/>
            <a:ext cx="1349700" cy="2904146"/>
            <a:chOff x="1307575" y="1662587"/>
            <a:chExt cx="1349700" cy="2904146"/>
          </a:xfrm>
        </p:grpSpPr>
        <p:sp>
          <p:nvSpPr>
            <p:cNvPr id="366" name="Google Shape;366;p43"/>
            <p:cNvSpPr/>
            <p:nvPr/>
          </p:nvSpPr>
          <p:spPr>
            <a:xfrm rot="3103096">
              <a:off x="1687731" y="3858224"/>
              <a:ext cx="589319" cy="589319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67" name="Google Shape;367;p43"/>
            <p:cNvSpPr/>
            <p:nvPr/>
          </p:nvSpPr>
          <p:spPr>
            <a:xfrm rot="-364041">
              <a:off x="1342390" y="3005950"/>
              <a:ext cx="1280071" cy="725576"/>
            </a:xfrm>
            <a:prstGeom prst="roundRect">
              <a:avLst>
                <a:gd fmla="val 8047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68" name="Google Shape;368;p43"/>
            <p:cNvSpPr/>
            <p:nvPr/>
          </p:nvSpPr>
          <p:spPr>
            <a:xfrm rot="663531">
              <a:off x="1509219" y="1753432"/>
              <a:ext cx="1033797" cy="894710"/>
            </a:xfrm>
            <a:prstGeom prst="triangl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69" name="Google Shape;369;p43"/>
            <p:cNvSpPr/>
            <p:nvPr/>
          </p:nvSpPr>
          <p:spPr>
            <a:xfrm rot="2447905">
              <a:off x="1442386" y="2720786"/>
              <a:ext cx="283747" cy="283747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70" name="Google Shape;370;p43"/>
            <p:cNvSpPr/>
            <p:nvPr/>
          </p:nvSpPr>
          <p:spPr>
            <a:xfrm>
              <a:off x="1772635" y="2654186"/>
              <a:ext cx="340800" cy="340800"/>
            </a:xfrm>
            <a:prstGeom prst="ellipse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371" name="Google Shape;371;p43"/>
          <p:cNvSpPr txBox="1"/>
          <p:nvPr/>
        </p:nvSpPr>
        <p:spPr>
          <a:xfrm>
            <a:off x="4653350" y="51677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Forecasts: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44"/>
          <p:cNvSpPr txBox="1"/>
          <p:nvPr>
            <p:ph idx="12" type="sldNum"/>
          </p:nvPr>
        </p:nvSpPr>
        <p:spPr>
          <a:xfrm>
            <a:off x="8461460" y="4726725"/>
            <a:ext cx="548700" cy="30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7" name="Google Shape;377;p44"/>
          <p:cNvSpPr txBox="1"/>
          <p:nvPr>
            <p:ph idx="3" type="body"/>
          </p:nvPr>
        </p:nvSpPr>
        <p:spPr>
          <a:xfrm>
            <a:off x="118700" y="1288175"/>
            <a:ext cx="4308000" cy="73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Introduce AI-based ride assignment for higher efficiency.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Incentivize drivers with rewards for fewer cancellations.</a:t>
            </a:r>
            <a:endParaRPr/>
          </a:p>
        </p:txBody>
      </p:sp>
      <p:sp>
        <p:nvSpPr>
          <p:cNvPr id="378" name="Google Shape;378;p44"/>
          <p:cNvSpPr txBox="1"/>
          <p:nvPr>
            <p:ph idx="6" type="subTitle"/>
          </p:nvPr>
        </p:nvSpPr>
        <p:spPr>
          <a:xfrm>
            <a:off x="433375" y="978868"/>
            <a:ext cx="2586600" cy="3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Step 1</a:t>
            </a:r>
            <a:endParaRPr/>
          </a:p>
        </p:txBody>
      </p:sp>
      <p:sp>
        <p:nvSpPr>
          <p:cNvPr id="379" name="Google Shape;379;p44"/>
          <p:cNvSpPr txBox="1"/>
          <p:nvPr/>
        </p:nvSpPr>
        <p:spPr>
          <a:xfrm>
            <a:off x="2916850" y="186100"/>
            <a:ext cx="49815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/>
              <a:t>Business </a:t>
            </a:r>
            <a:r>
              <a:rPr b="1" lang="en" sz="1900"/>
              <a:t>Recommendations</a:t>
            </a:r>
            <a:endParaRPr b="1" sz="1900"/>
          </a:p>
        </p:txBody>
      </p:sp>
      <p:sp>
        <p:nvSpPr>
          <p:cNvPr id="380" name="Google Shape;380;p44"/>
          <p:cNvSpPr txBox="1"/>
          <p:nvPr>
            <p:ph idx="3" type="body"/>
          </p:nvPr>
        </p:nvSpPr>
        <p:spPr>
          <a:xfrm>
            <a:off x="345100" y="3417038"/>
            <a:ext cx="5307600" cy="73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Enhance Customer Loyalty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Offer discounts and personalized rewards for </a:t>
            </a:r>
            <a:br>
              <a:rPr lang="en"/>
            </a:br>
            <a:r>
              <a:rPr lang="en"/>
              <a:t>top customers.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44"/>
          <p:cNvSpPr txBox="1"/>
          <p:nvPr>
            <p:ph idx="6" type="subTitle"/>
          </p:nvPr>
        </p:nvSpPr>
        <p:spPr>
          <a:xfrm>
            <a:off x="118700" y="2925330"/>
            <a:ext cx="2586600" cy="3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Step 2</a:t>
            </a:r>
            <a:endParaRPr/>
          </a:p>
        </p:txBody>
      </p:sp>
      <p:sp>
        <p:nvSpPr>
          <p:cNvPr id="382" name="Google Shape;382;p44"/>
          <p:cNvSpPr txBox="1"/>
          <p:nvPr>
            <p:ph idx="3" type="body"/>
          </p:nvPr>
        </p:nvSpPr>
        <p:spPr>
          <a:xfrm>
            <a:off x="4159700" y="1470588"/>
            <a:ext cx="5307600" cy="73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Promote Digital Payments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Campaigns with cashback and promo codes for UPI users.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44"/>
          <p:cNvSpPr txBox="1"/>
          <p:nvPr>
            <p:ph idx="6" type="subTitle"/>
          </p:nvPr>
        </p:nvSpPr>
        <p:spPr>
          <a:xfrm>
            <a:off x="3933300" y="978880"/>
            <a:ext cx="2586600" cy="3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Step 3</a:t>
            </a:r>
            <a:endParaRPr/>
          </a:p>
        </p:txBody>
      </p:sp>
      <p:sp>
        <p:nvSpPr>
          <p:cNvPr id="384" name="Google Shape;384;p44"/>
          <p:cNvSpPr txBox="1"/>
          <p:nvPr>
            <p:ph idx="3" type="body"/>
          </p:nvPr>
        </p:nvSpPr>
        <p:spPr>
          <a:xfrm>
            <a:off x="4442550" y="3376338"/>
            <a:ext cx="5307600" cy="73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Fleet Optimization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/>
              <a:t>Prioritize vehicle allocation based on ride distance </a:t>
            </a:r>
            <a:br>
              <a:rPr lang="en"/>
            </a:br>
            <a:r>
              <a:rPr lang="en"/>
              <a:t>metrics.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44"/>
          <p:cNvSpPr txBox="1"/>
          <p:nvPr>
            <p:ph idx="6" type="subTitle"/>
          </p:nvPr>
        </p:nvSpPr>
        <p:spPr>
          <a:xfrm>
            <a:off x="4216150" y="2884630"/>
            <a:ext cx="2586600" cy="3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Step 4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45"/>
          <p:cNvSpPr txBox="1"/>
          <p:nvPr>
            <p:ph idx="12" type="sldNum"/>
          </p:nvPr>
        </p:nvSpPr>
        <p:spPr>
          <a:xfrm>
            <a:off x="8461460" y="4726725"/>
            <a:ext cx="548700" cy="30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1" name="Google Shape;391;p45"/>
          <p:cNvSpPr txBox="1"/>
          <p:nvPr>
            <p:ph type="title"/>
          </p:nvPr>
        </p:nvSpPr>
        <p:spPr>
          <a:xfrm>
            <a:off x="2279325" y="-43300"/>
            <a:ext cx="5652300" cy="91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Pain Points Addressed</a:t>
            </a:r>
            <a:endParaRPr sz="2800"/>
          </a:p>
        </p:txBody>
      </p:sp>
      <p:sp>
        <p:nvSpPr>
          <p:cNvPr id="392" name="Google Shape;392;p45"/>
          <p:cNvSpPr txBox="1"/>
          <p:nvPr>
            <p:ph idx="3" type="body"/>
          </p:nvPr>
        </p:nvSpPr>
        <p:spPr>
          <a:xfrm>
            <a:off x="364075" y="1080400"/>
            <a:ext cx="4287000" cy="113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300">
                <a:latin typeface="Arial"/>
                <a:ea typeface="Arial"/>
                <a:cs typeface="Arial"/>
                <a:sym typeface="Arial"/>
              </a:rPr>
              <a:t>Reduce Cancellation Rates (26.88%)</a:t>
            </a:r>
            <a:endParaRPr b="1" sz="1300">
              <a:latin typeface="Arial"/>
              <a:ea typeface="Arial"/>
              <a:cs typeface="Arial"/>
              <a:sym typeface="Arial"/>
            </a:endParaRPr>
          </a:p>
          <a:p>
            <a:pPr indent="-311150" lvl="1" marL="914400" rtl="0" algn="l">
              <a:spcBef>
                <a:spcPts val="1200"/>
              </a:spcBef>
              <a:spcAft>
                <a:spcPts val="0"/>
              </a:spcAft>
              <a:buSzPts val="1300"/>
              <a:buFont typeface="Arial"/>
              <a:buChar char="○"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Implement AI-based ride allocation and driver incentives to save revenue and improve efficiency.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300">
                <a:latin typeface="Arial"/>
                <a:ea typeface="Arial"/>
                <a:cs typeface="Arial"/>
                <a:sym typeface="Arial"/>
              </a:rPr>
              <a:t>Streamline Operations</a:t>
            </a:r>
            <a:endParaRPr b="1" sz="1300">
              <a:latin typeface="Arial"/>
              <a:ea typeface="Arial"/>
              <a:cs typeface="Arial"/>
              <a:sym typeface="Arial"/>
            </a:endParaRPr>
          </a:p>
          <a:p>
            <a:pPr indent="-311150" lvl="1" marL="914400" rtl="0" algn="l">
              <a:spcBef>
                <a:spcPts val="1200"/>
              </a:spcBef>
              <a:spcAft>
                <a:spcPts val="0"/>
              </a:spcAft>
              <a:buSzPts val="1300"/>
              <a:buFont typeface="Arial"/>
              <a:buChar char="○"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Optimize vehicle and driver management to reduce inefficiencies and enhance service reliability.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393" name="Google Shape;393;p45"/>
          <p:cNvSpPr txBox="1"/>
          <p:nvPr/>
        </p:nvSpPr>
        <p:spPr>
          <a:xfrm>
            <a:off x="4651075" y="1080400"/>
            <a:ext cx="4034100" cy="12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</a:rPr>
              <a:t>Boost Revenue by 10-15%</a:t>
            </a:r>
            <a:endParaRPr b="1" sz="1300">
              <a:solidFill>
                <a:schemeClr val="dk1"/>
              </a:solidFill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lang="en" sz="1300">
                <a:solidFill>
                  <a:schemeClr val="dk1"/>
                </a:solidFill>
              </a:rPr>
              <a:t>Promote diverse payment methods and target top customers with loyalty programs.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394" name="Google Shape;394;p45"/>
          <p:cNvSpPr txBox="1"/>
          <p:nvPr/>
        </p:nvSpPr>
        <p:spPr>
          <a:xfrm>
            <a:off x="4606650" y="2649725"/>
            <a:ext cx="3931200" cy="12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</a:rPr>
              <a:t>Enhance Customer Retention</a:t>
            </a:r>
            <a:endParaRPr b="1" sz="1300">
              <a:solidFill>
                <a:schemeClr val="dk1"/>
              </a:solidFill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lang="en" sz="1300">
                <a:solidFill>
                  <a:schemeClr val="dk1"/>
                </a:solidFill>
              </a:rPr>
              <a:t>Introduce personalized rewards and campaigns to retain high-value customers.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46"/>
          <p:cNvSpPr txBox="1"/>
          <p:nvPr>
            <p:ph idx="12" type="sldNum"/>
          </p:nvPr>
        </p:nvSpPr>
        <p:spPr>
          <a:xfrm>
            <a:off x="8461460" y="4726725"/>
            <a:ext cx="548700" cy="30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0" name="Google Shape;400;p46"/>
          <p:cNvSpPr txBox="1"/>
          <p:nvPr>
            <p:ph type="title"/>
          </p:nvPr>
        </p:nvSpPr>
        <p:spPr>
          <a:xfrm>
            <a:off x="1427325" y="1364288"/>
            <a:ext cx="3294300" cy="91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 </a:t>
            </a:r>
            <a:endParaRPr/>
          </a:p>
        </p:txBody>
      </p:sp>
      <p:sp>
        <p:nvSpPr>
          <p:cNvPr id="401" name="Google Shape;401;p46"/>
          <p:cNvSpPr txBox="1"/>
          <p:nvPr>
            <p:ph idx="3" type="body"/>
          </p:nvPr>
        </p:nvSpPr>
        <p:spPr>
          <a:xfrm>
            <a:off x="1427325" y="2406713"/>
            <a:ext cx="3294300" cy="113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Ramesh k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Data &amp; Product Analyst</a:t>
            </a:r>
            <a:endParaRPr/>
          </a:p>
        </p:txBody>
      </p:sp>
      <p:sp>
        <p:nvSpPr>
          <p:cNvPr id="402" name="Google Shape;402;p46"/>
          <p:cNvSpPr/>
          <p:nvPr/>
        </p:nvSpPr>
        <p:spPr>
          <a:xfrm>
            <a:off x="6218388" y="342900"/>
            <a:ext cx="1977600" cy="4124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03" name="Google Shape;403;p46"/>
          <p:cNvSpPr txBox="1"/>
          <p:nvPr/>
        </p:nvSpPr>
        <p:spPr>
          <a:xfrm>
            <a:off x="6502950" y="2283600"/>
            <a:ext cx="14085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Ramesh k</a:t>
            </a:r>
            <a:endParaRPr sz="11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404" name="Google Shape;404;p46"/>
          <p:cNvSpPr/>
          <p:nvPr/>
        </p:nvSpPr>
        <p:spPr>
          <a:xfrm>
            <a:off x="6502950" y="2620800"/>
            <a:ext cx="1408500" cy="2394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u="sng">
                <a:solidFill>
                  <a:schemeClr val="hlink"/>
                </a:solidFill>
                <a:latin typeface="Lexend"/>
                <a:ea typeface="Lexend"/>
                <a:cs typeface="Lexend"/>
                <a:sym typeface="Lexend"/>
                <a:hlinkClick r:id="rId3"/>
              </a:rPr>
              <a:t>My Portfolio</a:t>
            </a:r>
            <a:endParaRPr sz="9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405" name="Google Shape;405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66000" y="1071346"/>
            <a:ext cx="1082400" cy="10824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406" name="Google Shape;406;p46"/>
          <p:cNvSpPr/>
          <p:nvPr/>
        </p:nvSpPr>
        <p:spPr>
          <a:xfrm>
            <a:off x="6666000" y="3013375"/>
            <a:ext cx="1203600" cy="407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Contact</a:t>
            </a:r>
            <a:endParaRPr b="1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rofessional Development #2">
  <a:themeElements>
    <a:clrScheme name="Simple Light">
      <a:dk1>
        <a:srgbClr val="000000"/>
      </a:dk1>
      <a:lt1>
        <a:srgbClr val="FCEFE5"/>
      </a:lt1>
      <a:dk2>
        <a:srgbClr val="A47FA7"/>
      </a:dk2>
      <a:lt2>
        <a:srgbClr val="2170F2"/>
      </a:lt2>
      <a:accent1>
        <a:srgbClr val="FFD966"/>
      </a:accent1>
      <a:accent2>
        <a:srgbClr val="CC0000"/>
      </a:accent2>
      <a:accent3>
        <a:srgbClr val="646464"/>
      </a:accent3>
      <a:accent4>
        <a:srgbClr val="FFFFFF"/>
      </a:accent4>
      <a:accent5>
        <a:srgbClr val="3D0B37"/>
      </a:accent5>
      <a:accent6>
        <a:srgbClr val="63264A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