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2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2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A087-8329-4B58-8A4D-EA423CBD7FC2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89D5-FE92-4B43-A90F-6A722B9BF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E01BC-F27F-4AF9-93C9-7F6315A8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877"/>
            <a:ext cx="12192000" cy="68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CB686-F01E-4B4E-8E98-F06C5BB06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2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480EB-DE5F-41CA-83A5-11035A67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DD8972-8E04-4772-A0A1-5301057B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8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Kumar</dc:creator>
  <cp:lastModifiedBy>Ramesh Kumar</cp:lastModifiedBy>
  <cp:revision>2</cp:revision>
  <dcterms:created xsi:type="dcterms:W3CDTF">2024-06-14T18:07:01Z</dcterms:created>
  <dcterms:modified xsi:type="dcterms:W3CDTF">2024-06-15T05:49:38Z</dcterms:modified>
</cp:coreProperties>
</file>