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8786-E82B-441B-800A-571371A84822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CE7-C65E-4746-A96C-07C764BA6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4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8786-E82B-441B-800A-571371A84822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CE7-C65E-4746-A96C-07C764BA6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9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8786-E82B-441B-800A-571371A84822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CE7-C65E-4746-A96C-07C764BA6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6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8786-E82B-441B-800A-571371A84822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CE7-C65E-4746-A96C-07C764BA6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2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8786-E82B-441B-800A-571371A84822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CE7-C65E-4746-A96C-07C764BA6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4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8786-E82B-441B-800A-571371A84822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CE7-C65E-4746-A96C-07C764BA6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1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8786-E82B-441B-800A-571371A84822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CE7-C65E-4746-A96C-07C764BA6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5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8786-E82B-441B-800A-571371A84822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CE7-C65E-4746-A96C-07C764BA6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1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8786-E82B-441B-800A-571371A84822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CE7-C65E-4746-A96C-07C764BA6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3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8786-E82B-441B-800A-571371A84822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CE7-C65E-4746-A96C-07C764BA6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3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8786-E82B-441B-800A-571371A84822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CE7-C65E-4746-A96C-07C764BA6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74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78786-E82B-441B-800A-571371A84822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DACE7-C65E-4746-A96C-07C764BA6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08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09BF595-DE7C-41A2-8A17-D34AD5DA0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19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7C4AE7-A821-4DC4-B3B8-5F4A40527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12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0A91E6-0B5E-4FEB-A8E6-E0E4140D4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17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 Kumar</dc:creator>
  <cp:lastModifiedBy>Ramesh Kumar</cp:lastModifiedBy>
  <cp:revision>1</cp:revision>
  <dcterms:created xsi:type="dcterms:W3CDTF">2024-06-07T07:38:58Z</dcterms:created>
  <dcterms:modified xsi:type="dcterms:W3CDTF">2024-06-07T07:40:54Z</dcterms:modified>
</cp:coreProperties>
</file>