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3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CF95-1A0B-45F0-94D5-C2CFF3E1080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40A8-242B-4EE6-ABDC-ADEA34B41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D91B7A-66C9-4EF5-85EC-09A139A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86125E-6537-4B8E-BBFC-3AEDB5CCE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16"/>
            <a:ext cx="12192000" cy="68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39B48-4067-4331-BEF1-0925C625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9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98219-EA5B-4CB7-8243-E0A364B54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3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Kumar</dc:creator>
  <cp:lastModifiedBy>Ramesh Kumar</cp:lastModifiedBy>
  <cp:revision>1</cp:revision>
  <dcterms:created xsi:type="dcterms:W3CDTF">2024-06-07T05:36:22Z</dcterms:created>
  <dcterms:modified xsi:type="dcterms:W3CDTF">2024-06-07T05:41:44Z</dcterms:modified>
</cp:coreProperties>
</file>