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29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LLEGE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</p:spPr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</p:spPr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229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8346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19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0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28346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2024-09-12T09:12:42Z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