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5"/>
  </p:notesMasterIdLst>
  <p:sldIdLst>
    <p:sldId id="286" r:id="rId2"/>
    <p:sldId id="287" r:id="rId3"/>
    <p:sldId id="288" r:id="rId4"/>
    <p:sldId id="289" r:id="rId5"/>
    <p:sldId id="290" r:id="rId6"/>
    <p:sldId id="291" r:id="rId7"/>
    <p:sldId id="292" r:id="rId8"/>
    <p:sldId id="293" r:id="rId9"/>
    <p:sldId id="294" r:id="rId10"/>
    <p:sldId id="295" r:id="rId11"/>
    <p:sldId id="297" r:id="rId12"/>
    <p:sldId id="298" r:id="rId13"/>
    <p:sldId id="29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71582933/f/42a99f83-f83a-417a-b27f-11efb2aa3ab4/employee_data%2520NM%2520ME.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1565-C444-AD8A-693D0E05CB5F}"/>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1565-C444-AD8A-693D0E05CB5F}"/>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1565-C444-AD8A-693D0E05CB5F}"/>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1565-C444-AD8A-693D0E05CB5F}"/>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1565-C444-AD8A-693D0E05CB5F}"/>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3E7B-9743-B7FC-D302D0A11B5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78" name="Holder 3"/>
          <p:cNvSpPr>
            <a:spLocks noGrp="1"/>
          </p:cNvSpPr>
          <p:nvPr>
            <p:ph type="body" idx="1"/>
          </p:nvPr>
        </p:nvSpPr>
        <p:spPr>
          <a:xfrm>
            <a:off x="609600" y="1577340"/>
            <a:ext cx="10972800" cy="266700"/>
          </a:xfrm>
        </p:spPr>
        <p:txBody>
          <a:bodyPr lIns="0" tIns="0" rIns="0" bIns="0"/>
          <a:lstStyle/>
          <a:p>
            <a:endParaRPr/>
          </a:p>
        </p:txBody>
      </p:sp>
      <p:sp>
        <p:nvSpPr>
          <p:cNvPr id="104867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81"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87"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8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371654" y="3259605"/>
            <a:ext cx="8610600" cy="2308324"/>
          </a:xfrm>
          <a:prstGeom prst="rect">
            <a:avLst/>
          </a:prstGeom>
          <a:noFill/>
        </p:spPr>
        <p:txBody>
          <a:bodyPr wrap="square" rtlCol="0">
            <a:spAutoFit/>
          </a:bodyPr>
          <a:lstStyle/>
          <a:p>
            <a:r>
              <a:rPr lang="en-US" sz="2400" dirty="0"/>
              <a:t>STUDENT NAME</a:t>
            </a:r>
            <a:r>
              <a:rPr lang="en-IN" sz="2400" dirty="0"/>
              <a:t>:</a:t>
            </a:r>
            <a:r>
              <a:rPr lang="en-US" sz="2400" dirty="0"/>
              <a:t> </a:t>
            </a:r>
            <a:r>
              <a:rPr lang="en-GB" sz="2400" dirty="0"/>
              <a:t>pavithra.R</a:t>
            </a:r>
            <a:endParaRPr lang="en-US" sz="2400" dirty="0"/>
          </a:p>
          <a:p>
            <a:r>
              <a:rPr lang="en-US" sz="2400" dirty="0"/>
              <a:t>REGISTER NO: 31220503</a:t>
            </a:r>
            <a:r>
              <a:rPr lang="en-GB" sz="2400" dirty="0"/>
              <a:t>9</a:t>
            </a:r>
            <a:r>
              <a:rPr lang="en-US" sz="2400" dirty="0"/>
              <a:t>, </a:t>
            </a:r>
            <a:endParaRPr lang="en-GB" sz="2400" dirty="0"/>
          </a:p>
          <a:p>
            <a:r>
              <a:rPr lang="en-US" sz="2400" dirty="0"/>
              <a:t>asunm219unm219ncas2225cc11</a:t>
            </a:r>
            <a:r>
              <a:rPr lang="en-GB" sz="2400" dirty="0"/>
              <a:t>612</a:t>
            </a:r>
            <a:endParaRPr lang="en-US" sz="2400" dirty="0"/>
          </a:p>
          <a:p>
            <a:r>
              <a:rPr lang="en-US" sz="2400" dirty="0"/>
              <a:t>DEPARTMENT: III B.COM </a:t>
            </a:r>
            <a:r>
              <a:rPr lang="en-IN" sz="2400" dirty="0"/>
              <a:t>(General) </a:t>
            </a:r>
            <a:endParaRPr lang="en-US" sz="2400" dirty="0"/>
          </a:p>
          <a:p>
            <a:r>
              <a:rPr lang="en-US" sz="2400" dirty="0"/>
              <a:t>COLLEGE: Nazareth College of Arts and Science</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2072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rot="10800000" flipV="1">
            <a:off x="762000" y="2200037"/>
            <a:ext cx="6934200" cy="1958340"/>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3"/>
          <p:cNvSpPr txBox="1"/>
          <p:nvPr/>
        </p:nvSpPr>
        <p:spPr>
          <a:xfrm>
            <a:off x="739775" y="1676400"/>
            <a:ext cx="8023225" cy="3291840"/>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699452" y="1676400"/>
            <a:ext cx="8278496" cy="1691640"/>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901065"/>
            <a:ext cx="9763125" cy="5467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1" name="TextBox 9"/>
          <p:cNvSpPr txBox="1"/>
          <p:nvPr/>
        </p:nvSpPr>
        <p:spPr>
          <a:xfrm>
            <a:off x="3124200" y="1600200"/>
            <a:ext cx="6934199" cy="2225041"/>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cp:revision>
  <dcterms:created xsi:type="dcterms:W3CDTF">2024-03-27T19:07:22Z</dcterms:created>
  <dcterms:modified xsi:type="dcterms:W3CDTF">2024-09-06T17:04:03Z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0b0bf4145b624b9f89f97f317b50da53</vt:lpwstr>
  </property>
</Properties>
</file>