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133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02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95600"/>
          </a:xfrm>
        </p:spPr>
        <p:txBody>
          <a:bodyPr/>
          <a:lstStyle/>
          <a:p>
            <a:r>
              <a:rPr lang="en-US" dirty="0" smtClean="0"/>
              <a:t>simplest form of Statements.</a:t>
            </a:r>
          </a:p>
          <a:p>
            <a:r>
              <a:rPr lang="en-US" dirty="0" smtClean="0"/>
              <a:t>returns a value when evaluated.</a:t>
            </a:r>
          </a:p>
          <a:p>
            <a:r>
              <a:rPr lang="en-US" dirty="0" smtClean="0"/>
              <a:t>can be assigned to a variable or can be tested in Java statements.</a:t>
            </a:r>
          </a:p>
          <a:p>
            <a:r>
              <a:rPr lang="en-US" dirty="0" smtClean="0"/>
              <a:t>most expressions are a combination of </a:t>
            </a:r>
            <a:r>
              <a:rPr lang="en-US" b="1" dirty="0" smtClean="0"/>
              <a:t>Operators &amp; Operands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b="1" smtClean="0"/>
              <a:t>Expressions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1999"/>
            <a:ext cx="3505200" cy="61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67000"/>
          </a:xfrm>
        </p:spPr>
        <p:txBody>
          <a:bodyPr/>
          <a:lstStyle/>
          <a:p>
            <a:r>
              <a:rPr lang="en-US" dirty="0" smtClean="0"/>
              <a:t>Variables are locations in memory in which values can be stored.</a:t>
            </a:r>
          </a:p>
          <a:p>
            <a:r>
              <a:rPr lang="en-US" dirty="0" smtClean="0"/>
              <a:t>Each Variable has a </a:t>
            </a:r>
            <a:r>
              <a:rPr lang="en-US" b="1" dirty="0" smtClean="0"/>
              <a:t>Type, Name and a Value</a:t>
            </a:r>
          </a:p>
          <a:p>
            <a:r>
              <a:rPr lang="en-US" dirty="0" smtClean="0"/>
              <a:t>After Declaring, it can be used to store values of the appropriate Type 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b="1" smtClean="0"/>
              <a:t>Variables  (Ref. Lec 01)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419600"/>
            <a:ext cx="30911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Reference types (composite)</a:t>
            </a:r>
          </a:p>
          <a:p>
            <a:pPr lvl="1"/>
            <a:r>
              <a:rPr lang="en-US" sz="2800" dirty="0" smtClean="0"/>
              <a:t>objects</a:t>
            </a:r>
          </a:p>
          <a:p>
            <a:pPr lvl="1"/>
            <a:r>
              <a:rPr lang="en-US" sz="2800" dirty="0" smtClean="0"/>
              <a:t>Arrays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strings are supported by a built-in class named </a:t>
            </a:r>
            <a:r>
              <a:rPr lang="en-US" sz="2800" b="1" dirty="0" smtClean="0"/>
              <a:t>String (</a:t>
            </a:r>
            <a:r>
              <a:rPr lang="en-US" sz="2800" b="1" dirty="0" err="1" smtClean="0"/>
              <a:t>java.lang.String</a:t>
            </a:r>
            <a:r>
              <a:rPr lang="en-US" sz="2800" b="1" dirty="0" smtClean="0"/>
              <a:t>)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b="1" smtClean="0"/>
              <a:t>Reference Data Type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124200"/>
          </a:xfrm>
        </p:spPr>
        <p:txBody>
          <a:bodyPr/>
          <a:lstStyle/>
          <a:p>
            <a:r>
              <a:rPr lang="en-US" dirty="0" smtClean="0"/>
              <a:t>Use meaningful Names such as  number, </a:t>
            </a:r>
            <a:r>
              <a:rPr lang="en-US" dirty="0" err="1" smtClean="0"/>
              <a:t>areaOfCircle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endParaRPr lang="en-US" dirty="0" smtClean="0"/>
          </a:p>
          <a:p>
            <a:r>
              <a:rPr lang="en-US" dirty="0" smtClean="0"/>
              <a:t>Convention is to start a variable with a lower case</a:t>
            </a:r>
          </a:p>
          <a:p>
            <a:r>
              <a:rPr lang="en-US" dirty="0" smtClean="0"/>
              <a:t>If the name is made up of several words, then from the second word onwards the first letter of the word is capital.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Variable Naming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876800"/>
            <a:ext cx="7305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6834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543800" cy="622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990600"/>
            <a:ext cx="773043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b="1" smtClean="0"/>
              <a:t>Escape Sequence Characters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553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Write a simple Java program which divides 12 by 5 and displays the result on the screen.</a:t>
            </a:r>
          </a:p>
          <a:p>
            <a:r>
              <a:rPr lang="en-US" b="1" dirty="0" smtClean="0"/>
              <a:t>Write a simple Java program multiplies 12.4 and 45678932.You should display the result on the screen up to two decimal points</a:t>
            </a:r>
          </a:p>
          <a:p>
            <a:r>
              <a:rPr lang="en-US" b="1" dirty="0" smtClean="0"/>
              <a:t>Write a program which converts inches to centimeters (1m= 39 inches)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457200"/>
          </a:xfrm>
        </p:spPr>
        <p:txBody>
          <a:bodyPr>
            <a:normAutofit fontScale="90000"/>
          </a:bodyPr>
          <a:lstStyle/>
          <a:p>
            <a:r>
              <a:rPr b="1" smtClean="0"/>
              <a:t/>
            </a:r>
            <a:br>
              <a:rPr b="1" smtClean="0"/>
            </a:br>
            <a:r>
              <a:rPr b="1" smtClean="0"/>
              <a:t/>
            </a:r>
            <a:br>
              <a:rPr b="1" smtClean="0"/>
            </a:br>
            <a:r>
              <a:rPr b="1" smtClean="0"/>
              <a:t/>
            </a:r>
            <a:br>
              <a:rPr b="1" smtClean="0"/>
            </a:br>
            <a:r>
              <a:rPr b="1" smtClean="0"/>
              <a:t/>
            </a:r>
            <a:br>
              <a:rPr b="1" smtClean="0"/>
            </a:br>
            <a:r>
              <a:rPr b="1" smtClean="0"/>
              <a:t/>
            </a:r>
            <a:br>
              <a:rPr b="1" smtClean="0"/>
            </a:br>
            <a:r>
              <a:rPr b="1" smtClean="0"/>
              <a:t>Exercise: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Java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Virtual Machine(JVM) –set of computer software programs and data structures that use a virtual machine model for the execution of other computer programs and scripts. </a:t>
            </a:r>
          </a:p>
          <a:p>
            <a:r>
              <a:rPr lang="en-US" b="1" dirty="0" smtClean="0"/>
              <a:t>Java Runtime Environment(JRE) –A runtime environment which implements Java Virtual Machine, and provides all class libraries and other facilities necessary to execute Java programs. </a:t>
            </a:r>
            <a:r>
              <a:rPr lang="en-US" b="1" i="1" dirty="0" smtClean="0"/>
              <a:t>This is the software on your computer that actually runs Java programs.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Java Terminology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Development Kit(JDK) –The basic tools necessary to compile, document, and package Java programs (</a:t>
            </a:r>
            <a:r>
              <a:rPr lang="en-US" b="1" dirty="0" err="1" smtClean="0"/>
              <a:t>javac</a:t>
            </a:r>
            <a:r>
              <a:rPr lang="en-US" b="1" dirty="0" smtClean="0"/>
              <a:t>, </a:t>
            </a:r>
            <a:r>
              <a:rPr lang="en-US" b="1" dirty="0" err="1" smtClean="0"/>
              <a:t>javadoc</a:t>
            </a:r>
            <a:r>
              <a:rPr lang="en-US" b="1" dirty="0" smtClean="0"/>
              <a:t>, and jar, respectively). </a:t>
            </a:r>
            <a:r>
              <a:rPr lang="en-US" b="1" i="1" dirty="0" smtClean="0"/>
              <a:t>The JDK includes a complete JRE.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b="1" dirty="0" smtClean="0"/>
              <a:t>Application Programming Interface (API) –Contains predefined classes and interfaces for developing Java programs.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The 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828800"/>
          </a:xfrm>
        </p:spPr>
        <p:txBody>
          <a:bodyPr/>
          <a:lstStyle/>
          <a:p>
            <a:r>
              <a:rPr lang="en-US" dirty="0" smtClean="0"/>
              <a:t>The Java platform has two components: </a:t>
            </a:r>
          </a:p>
          <a:p>
            <a:pPr lvl="1">
              <a:buNone/>
            </a:pPr>
            <a:r>
              <a:rPr lang="en-US" dirty="0" smtClean="0"/>
              <a:t>◦The Java Virtual Machine </a:t>
            </a:r>
          </a:p>
          <a:p>
            <a:pPr lvl="1">
              <a:buNone/>
            </a:pPr>
            <a:r>
              <a:rPr lang="en-US" dirty="0" smtClean="0"/>
              <a:t>◦The Java Application Programming Interface (API)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00400"/>
            <a:ext cx="528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SE(short for Standard Edition) –runs on desktops and laptops</a:t>
            </a:r>
          </a:p>
          <a:p>
            <a:endParaRPr lang="en-US" dirty="0" smtClean="0"/>
          </a:p>
          <a:p>
            <a:r>
              <a:rPr lang="en-US" b="1" dirty="0" smtClean="0"/>
              <a:t>Java ME(short for Micro Edition) –runs on mobile devices such as cell phones</a:t>
            </a:r>
          </a:p>
          <a:p>
            <a:endParaRPr lang="en-US" dirty="0" smtClean="0"/>
          </a:p>
          <a:p>
            <a:r>
              <a:rPr lang="en-US" b="1" dirty="0" smtClean="0"/>
              <a:t>Java EE(short for Enterprise Edition) –runs on servers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dobe Garamond Pro Bold" pitchFamily="18" charset="0"/>
              </a:rPr>
              <a:t>JAVA Editions</a:t>
            </a:r>
            <a:endParaRPr lang="en-US" dirty="0">
              <a:latin typeface="Adobe Garamond Pro Bol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b="1" dirty="0" smtClean="0">
                <a:solidFill>
                  <a:srgbClr val="00B0F0"/>
                </a:solidFill>
              </a:rPr>
              <a:t>class</a:t>
            </a:r>
            <a:r>
              <a:rPr lang="en-US" b="1" dirty="0" smtClean="0"/>
              <a:t> to declare that a new class is being defined.</a:t>
            </a:r>
          </a:p>
          <a:p>
            <a:r>
              <a:rPr lang="en-US" dirty="0" err="1" smtClean="0"/>
              <a:t>FirstPro</a:t>
            </a:r>
            <a:r>
              <a:rPr lang="en-US" dirty="0" smtClean="0"/>
              <a:t> is an </a:t>
            </a:r>
            <a:r>
              <a:rPr lang="en-US" i="1" dirty="0" smtClean="0"/>
              <a:t>identifier that is the name of the class.</a:t>
            </a:r>
          </a:p>
          <a:p>
            <a:r>
              <a:rPr lang="en-US" dirty="0" smtClean="0"/>
              <a:t>The main( ) method is simply an entry point for an application.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(Ref: Lecture Note 01 – First java Program)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sz="3200" b="1" smtClean="0">
                <a:solidFill>
                  <a:schemeClr val="tx1"/>
                </a:solidFill>
              </a:rPr>
              <a:t>A Closer Look at the First Sample Program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Where does a Java program begin execution?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does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 )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is the name of the Java compiler?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Progress Check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295400"/>
          </a:xfrm>
        </p:spPr>
        <p:txBody>
          <a:bodyPr/>
          <a:lstStyle/>
          <a:p>
            <a:r>
              <a:rPr lang="en-US" b="1" dirty="0" smtClean="0"/>
              <a:t>Write a simple Java program which adds 12 and 13, and displays the result on the screen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b="1" smtClean="0"/>
              <a:t>Statements, Expressions &amp; Variables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2961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95600"/>
          </a:xfrm>
        </p:spPr>
        <p:txBody>
          <a:bodyPr/>
          <a:lstStyle/>
          <a:p>
            <a:r>
              <a:rPr lang="en-US" b="1" dirty="0" smtClean="0"/>
              <a:t>Statements</a:t>
            </a:r>
          </a:p>
          <a:p>
            <a:r>
              <a:rPr lang="en-US" dirty="0" smtClean="0"/>
              <a:t>are used to accomplish simplest tasks in Java</a:t>
            </a:r>
          </a:p>
          <a:p>
            <a:r>
              <a:rPr lang="en-US" dirty="0" smtClean="0"/>
              <a:t>forms simplest Java operations.</a:t>
            </a:r>
          </a:p>
          <a:p>
            <a:r>
              <a:rPr lang="en-US" dirty="0" smtClean="0"/>
              <a:t>can be single line or Span to multiple lines.</a:t>
            </a:r>
          </a:p>
          <a:p>
            <a:r>
              <a:rPr lang="en-US" dirty="0" smtClean="0"/>
              <a:t>does not necessarily return a value.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Statements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495800"/>
            <a:ext cx="65349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194</TotalTime>
  <Words>538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Garamond Pro Bold</vt:lpstr>
      <vt:lpstr>Constantia</vt:lpstr>
      <vt:lpstr>Tahoma</vt:lpstr>
      <vt:lpstr>Wingdings 2</vt:lpstr>
      <vt:lpstr>Paper</vt:lpstr>
      <vt:lpstr>Object Oriented Programming</vt:lpstr>
      <vt:lpstr>Java Terminology</vt:lpstr>
      <vt:lpstr>Java Terminology (cont.)</vt:lpstr>
      <vt:lpstr>The Java Platform</vt:lpstr>
      <vt:lpstr>JAVA Editions</vt:lpstr>
      <vt:lpstr>A Closer Look at the First Sample Program</vt:lpstr>
      <vt:lpstr>Progress Check</vt:lpstr>
      <vt:lpstr>Statements, Expressions &amp; Variables</vt:lpstr>
      <vt:lpstr>Statements</vt:lpstr>
      <vt:lpstr>Expressions</vt:lpstr>
      <vt:lpstr>Variables  (Ref. Lec 01)</vt:lpstr>
      <vt:lpstr>Reference Data Type</vt:lpstr>
      <vt:lpstr>Variable Naming</vt:lpstr>
      <vt:lpstr>PowerPoint Presentation</vt:lpstr>
      <vt:lpstr>PowerPoint Presentation</vt:lpstr>
      <vt:lpstr>PowerPoint Presentation</vt:lpstr>
      <vt:lpstr>Escape Sequence Characters</vt:lpstr>
      <vt:lpstr>     Exercise: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Windows User</cp:lastModifiedBy>
  <cp:revision>18</cp:revision>
  <dcterms:created xsi:type="dcterms:W3CDTF">2009-12-03T00:44:43Z</dcterms:created>
  <dcterms:modified xsi:type="dcterms:W3CDTF">2015-10-07T16:31:10Z</dcterms:modified>
</cp:coreProperties>
</file>