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21336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Object Oriented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6200" y="46482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Lecture 03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305800" cy="639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806621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smtClean="0"/>
              <a:t>Increment &amp; Decrement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increment operator adds 1 to its operand, and the decrement operator subtracts 1.</a:t>
            </a:r>
          </a:p>
          <a:p>
            <a:r>
              <a:rPr lang="en-US" sz="2800" dirty="0" smtClean="0"/>
              <a:t>Both the increment and decrement operators can either precede (prefix) or follow (postfix) the operand.</a:t>
            </a:r>
          </a:p>
          <a:p>
            <a:r>
              <a:rPr lang="en-US" sz="2800" dirty="0" smtClean="0"/>
              <a:t>x = x + 1; is the same as x++;</a:t>
            </a:r>
          </a:p>
          <a:p>
            <a:r>
              <a:rPr lang="en-US" sz="2800" dirty="0" smtClean="0"/>
              <a:t>x = x -1; is the same as --x;</a:t>
            </a:r>
          </a:p>
          <a:p>
            <a:r>
              <a:rPr lang="en-US" sz="2800" dirty="0" smtClean="0"/>
              <a:t>x = x + 1; can be written as ++x; // prefix form or as</a:t>
            </a:r>
          </a:p>
          <a:p>
            <a:r>
              <a:rPr lang="en-US" sz="2800" dirty="0" smtClean="0"/>
              <a:t> x++; // postfix form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7086600" cy="6069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762000"/>
            <a:ext cx="4191000" cy="424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b="1" smtClean="0"/>
              <a:t>Bitwise Operators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r>
              <a:rPr lang="en-US" b="1" dirty="0" smtClean="0"/>
              <a:t>Acts on individual bits of an integer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6934200" cy="403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b="1" smtClean="0"/>
              <a:t>Bitwise Operators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1295400"/>
            <a:ext cx="811928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1066800"/>
            <a:ext cx="80676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"/>
            <a:ext cx="6400800" cy="589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066800"/>
            <a:ext cx="3276600" cy="390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Conversion between integer types and floating point types.</a:t>
            </a:r>
          </a:p>
          <a:p>
            <a:pPr lvl="1"/>
            <a:r>
              <a:rPr lang="en-US" sz="2800" dirty="0" smtClean="0"/>
              <a:t>this includes </a:t>
            </a:r>
            <a:r>
              <a:rPr lang="en-US" sz="2800" b="1" dirty="0" smtClean="0"/>
              <a:t>char</a:t>
            </a:r>
          </a:p>
          <a:p>
            <a:pPr lvl="1"/>
            <a:r>
              <a:rPr lang="en-US" sz="2800" dirty="0" smtClean="0"/>
              <a:t>No automatic conversion from or to the type </a:t>
            </a:r>
            <a:r>
              <a:rPr lang="en-US" sz="2800" b="1" dirty="0" err="1" smtClean="0"/>
              <a:t>boolean</a:t>
            </a:r>
            <a:r>
              <a:rPr lang="en-US" sz="2800" b="1" dirty="0" smtClean="0"/>
              <a:t>.</a:t>
            </a:r>
          </a:p>
          <a:p>
            <a:r>
              <a:rPr lang="en-US" sz="2800" dirty="0" smtClean="0"/>
              <a:t>You can force conversions with a cast .</a:t>
            </a:r>
          </a:p>
          <a:p>
            <a:pPr lvl="1"/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 = 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) 1.345;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Type Conversions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808454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524000"/>
            <a:ext cx="3505200" cy="375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b="1" smtClean="0"/>
              <a:t>Logical Operators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1371600"/>
            <a:ext cx="817349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267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When evaluating </a:t>
            </a:r>
            <a:r>
              <a:rPr lang="en-US" sz="3200" b="1" dirty="0" smtClean="0"/>
              <a:t>&amp;&amp; and ||, Java will stop the evaluation of the rest of the expression as soon as the outcome becomes clear.</a:t>
            </a:r>
          </a:p>
          <a:p>
            <a:r>
              <a:rPr lang="en-US" sz="3200" dirty="0" smtClean="0"/>
              <a:t>In (</a:t>
            </a:r>
            <a:r>
              <a:rPr lang="en-US" sz="3200" dirty="0" err="1" smtClean="0"/>
              <a:t>dnom</a:t>
            </a:r>
            <a:r>
              <a:rPr lang="en-US" sz="3200" dirty="0" smtClean="0"/>
              <a:t>!=0 &amp;&amp; num / </a:t>
            </a:r>
            <a:r>
              <a:rPr lang="en-US" sz="3200" dirty="0" err="1" smtClean="0"/>
              <a:t>denom</a:t>
            </a:r>
            <a:r>
              <a:rPr lang="en-US" sz="3200" dirty="0" smtClean="0"/>
              <a:t>&gt;10) second part will not be evaluated if  (</a:t>
            </a:r>
            <a:r>
              <a:rPr lang="en-US" sz="3200" dirty="0" err="1" smtClean="0"/>
              <a:t>dnom</a:t>
            </a:r>
            <a:r>
              <a:rPr lang="en-US" sz="3200" dirty="0" smtClean="0"/>
              <a:t> =0)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b="1" smtClean="0"/>
              <a:t>Logical Operators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b="1" smtClean="0"/>
              <a:t>Relational Operators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27185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81000"/>
            <a:ext cx="62484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609599"/>
            <a:ext cx="2971800" cy="526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457200"/>
            <a:ext cx="4522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Operator Precedence</a:t>
            </a:r>
            <a:endParaRPr lang="en-US" sz="32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7543800" cy="49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268754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762000"/>
            <a:ext cx="6781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Notes on Operator Precedence</a:t>
            </a:r>
          </a:p>
          <a:p>
            <a:endParaRPr lang="en-US" sz="2800" b="1" dirty="0" smtClean="0"/>
          </a:p>
          <a:p>
            <a:r>
              <a:rPr lang="en-US" sz="2800" dirty="0" smtClean="0"/>
              <a:t>–General order of evaluation is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Increment, Decrement operators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Arithmetic Operators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Comparison Operators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Logical Operators,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Assignment Operators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i="1" dirty="0" smtClean="0"/>
              <a:t>operator is a symbol that tells the compiler to perform a specific mathematical or logical manipulation.</a:t>
            </a:r>
          </a:p>
          <a:p>
            <a:r>
              <a:rPr lang="en-US" dirty="0" smtClean="0"/>
              <a:t>Java has four general classes of operators: arithmetic, bitwise, relational, and logical</a:t>
            </a:r>
          </a:p>
          <a:p>
            <a:r>
              <a:rPr lang="en-US" dirty="0" smtClean="0"/>
              <a:t>Examples of expressions that include Java operators :</a:t>
            </a:r>
          </a:p>
          <a:p>
            <a:pPr lvl="2"/>
            <a:r>
              <a:rPr lang="en-US" dirty="0" smtClean="0"/>
              <a:t>n = 2</a:t>
            </a:r>
          </a:p>
          <a:p>
            <a:pPr lvl="2"/>
            <a:r>
              <a:rPr lang="en-US" dirty="0" smtClean="0"/>
              <a:t>n += 3</a:t>
            </a:r>
          </a:p>
          <a:p>
            <a:pPr lvl="2"/>
            <a:r>
              <a:rPr lang="en-US" dirty="0" smtClean="0"/>
              <a:t>++n</a:t>
            </a:r>
          </a:p>
          <a:p>
            <a:pPr lvl="2"/>
            <a:r>
              <a:rPr lang="en-US" dirty="0" smtClean="0"/>
              <a:t>n / 3</a:t>
            </a:r>
          </a:p>
          <a:p>
            <a:pPr lvl="2"/>
            <a:r>
              <a:rPr lang="en-US" dirty="0" smtClean="0"/>
              <a:t>n % 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b="1" smtClean="0"/>
              <a:t>Operators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805457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b="1" smtClean="0"/>
              <a:t>Assignment Operator (=)</a:t>
            </a:r>
            <a:br>
              <a:rPr b="1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1295400"/>
            <a:ext cx="78910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b="1" smtClean="0"/>
              <a:t>Arithmetic Operators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199"/>
            <a:ext cx="8077200" cy="5157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x = y / 2;</a:t>
            </a:r>
          </a:p>
          <a:p>
            <a:r>
              <a:rPr lang="en-US" dirty="0" smtClean="0"/>
              <a:t>in the above expression, x and y are variables, 2 is a literal and = and / are operators.</a:t>
            </a:r>
          </a:p>
          <a:p>
            <a:r>
              <a:rPr lang="en-US" dirty="0" smtClean="0"/>
              <a:t>This expression states that the y variable is divided by 2 using the division operator (/), and the result is stored in x using the assignment operator (=).</a:t>
            </a:r>
          </a:p>
          <a:p>
            <a:r>
              <a:rPr lang="en-US" dirty="0" smtClean="0"/>
              <a:t>Notice the expression was described from right to left. It is how the compiler itself analyzes expressions to generate code.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Arithmetic Operators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143000"/>
          </a:xfrm>
        </p:spPr>
        <p:txBody>
          <a:bodyPr/>
          <a:lstStyle/>
          <a:p>
            <a:r>
              <a:rPr lang="en-US" dirty="0" smtClean="0"/>
              <a:t>It is also possible to use the shortcuts for arithmetic operators as given below.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b="1" smtClean="0"/>
              <a:t>Arithmetic Operators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667000"/>
            <a:ext cx="766088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1000"/>
            <a:ext cx="7239000" cy="59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533400"/>
            <a:ext cx="5334000" cy="584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358</TotalTime>
  <Words>385</Words>
  <Application>Microsoft Office PowerPoint</Application>
  <PresentationFormat>On-screen Show (4:3)</PresentationFormat>
  <Paragraphs>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Constantia</vt:lpstr>
      <vt:lpstr>Tahoma</vt:lpstr>
      <vt:lpstr>Wingdings 2</vt:lpstr>
      <vt:lpstr>Paper</vt:lpstr>
      <vt:lpstr>Object Oriented Programming</vt:lpstr>
      <vt:lpstr>Type Conversions</vt:lpstr>
      <vt:lpstr>Operators</vt:lpstr>
      <vt:lpstr>Assignment Operator (=) </vt:lpstr>
      <vt:lpstr>Arithmetic Operators</vt:lpstr>
      <vt:lpstr>Arithmetic Operators</vt:lpstr>
      <vt:lpstr>Arithmetic Operators</vt:lpstr>
      <vt:lpstr>PowerPoint Presentation</vt:lpstr>
      <vt:lpstr>PowerPoint Presentation</vt:lpstr>
      <vt:lpstr>PowerPoint Presentation</vt:lpstr>
      <vt:lpstr>PowerPoint Presentation</vt:lpstr>
      <vt:lpstr>Increment &amp; Decrement</vt:lpstr>
      <vt:lpstr>PowerPoint Presentation</vt:lpstr>
      <vt:lpstr>PowerPoint Presentation</vt:lpstr>
      <vt:lpstr>Bitwise Operators</vt:lpstr>
      <vt:lpstr>Bitwise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Operators</vt:lpstr>
      <vt:lpstr>Logical Operators</vt:lpstr>
      <vt:lpstr>Relational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chandike</dc:creator>
  <cp:lastModifiedBy>rathavan thavas</cp:lastModifiedBy>
  <cp:revision>40</cp:revision>
  <dcterms:created xsi:type="dcterms:W3CDTF">2009-12-03T00:44:43Z</dcterms:created>
  <dcterms:modified xsi:type="dcterms:W3CDTF">2017-12-07T16:57:17Z</dcterms:modified>
</cp:coreProperties>
</file>