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5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58DA14D-C978-4DEB-957F-8A2F7F638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371600" y="2133600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 smtClean="0"/>
              <a:t>Object Oriented Programming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86200" y="464820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Lecture </a:t>
            </a:r>
            <a:r>
              <a:rPr lang="en-US" sz="2400" dirty="0" smtClean="0"/>
              <a:t>04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28600"/>
            <a:ext cx="7810500" cy="6169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3" y="514350"/>
            <a:ext cx="7939087" cy="582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28600"/>
            <a:ext cx="8387017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81000"/>
            <a:ext cx="7286625" cy="576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3450" y="604838"/>
            <a:ext cx="7277100" cy="564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04800"/>
            <a:ext cx="8785654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799"/>
            <a:ext cx="8305800" cy="6303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04800"/>
            <a:ext cx="7772400" cy="6098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14400"/>
            <a:ext cx="8529029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0999" y="533400"/>
            <a:ext cx="8603473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Comment-The contents of a comment are ignored by the compiler. </a:t>
            </a:r>
          </a:p>
          <a:p>
            <a:pPr>
              <a:buNone/>
            </a:pPr>
            <a:r>
              <a:rPr lang="en-US" dirty="0" smtClean="0"/>
              <a:t>Three </a:t>
            </a:r>
            <a:r>
              <a:rPr lang="en-US" dirty="0"/>
              <a:t>type of comment in java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1. Single line comments(Slash-Slash)</a:t>
            </a:r>
            <a:endParaRPr lang="en-US" dirty="0"/>
          </a:p>
          <a:p>
            <a:pPr>
              <a:buNone/>
            </a:pPr>
            <a:r>
              <a:rPr lang="en-US" dirty="0" smtClean="0"/>
              <a:t>//text</a:t>
            </a:r>
          </a:p>
          <a:p>
            <a:pPr>
              <a:buNone/>
            </a:pPr>
            <a:r>
              <a:rPr lang="en-US" dirty="0" smtClean="0"/>
              <a:t>// </a:t>
            </a:r>
            <a:r>
              <a:rPr lang="en-US" dirty="0"/>
              <a:t>This comment extends to the end of the line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609600" y="1371600"/>
            <a:ext cx="76200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Write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 program using while loop to print 1 to 10 numbers?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Write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 program using do while loop to print 1 to 10 numbers?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Write </a:t>
            </a:r>
            <a:r>
              <a:rPr lang="en-US" sz="28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a program using for loop to print 1 to 10 numbers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28600"/>
            <a:ext cx="8153400" cy="6407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04800"/>
            <a:ext cx="8153400" cy="6462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0" y="25908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31</a:t>
            </a:r>
            <a:endParaRPr lang="en-US" sz="2800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533400"/>
            <a:ext cx="8205716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609600"/>
            <a:ext cx="7772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 </a:t>
            </a:r>
            <a:r>
              <a:rPr lang="en-US" sz="3200" dirty="0" smtClean="0"/>
              <a:t>Write a program which will display the  	followings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2209800"/>
            <a:ext cx="1781175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2. Multiple line comments </a:t>
            </a:r>
          </a:p>
          <a:p>
            <a:pPr>
              <a:buNone/>
            </a:pPr>
            <a:r>
              <a:rPr lang="en-US" dirty="0" smtClean="0"/>
              <a:t>/* </a:t>
            </a:r>
            <a:r>
              <a:rPr lang="en-US" dirty="0"/>
              <a:t>This comment, a "slash-star" comment, includes multiple lines</a:t>
            </a:r>
            <a:r>
              <a:rPr lang="en-US" dirty="0" smtClean="0"/>
              <a:t>.*/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3. Documentation Comments</a:t>
            </a:r>
          </a:p>
          <a:p>
            <a:pPr>
              <a:buNone/>
            </a:pPr>
            <a:r>
              <a:rPr lang="en-US" b="1" dirty="0" smtClean="0"/>
              <a:t>/** </a:t>
            </a:r>
            <a:r>
              <a:rPr lang="en-US" b="1" dirty="0"/>
              <a:t>documentation */</a:t>
            </a:r>
          </a:p>
          <a:p>
            <a:pPr>
              <a:buNone/>
            </a:pPr>
            <a:r>
              <a:rPr lang="en-US" dirty="0" smtClean="0"/>
              <a:t>	The </a:t>
            </a:r>
            <a:r>
              <a:rPr lang="en-US" dirty="0"/>
              <a:t>last type of comment is the </a:t>
            </a:r>
            <a:r>
              <a:rPr lang="en-US" dirty="0" err="1"/>
              <a:t>Javadoccomment</a:t>
            </a:r>
            <a:r>
              <a:rPr lang="en-US" dirty="0"/>
              <a:t>. This comment type has some guidelines that allows a </a:t>
            </a:r>
            <a:r>
              <a:rPr lang="en-US" dirty="0" err="1"/>
              <a:t>Javadocreader</a:t>
            </a:r>
            <a:r>
              <a:rPr lang="en-US" dirty="0"/>
              <a:t> to display information about a Java method or class by using special tags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80999"/>
            <a:ext cx="7924800" cy="62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57199"/>
            <a:ext cx="7848600" cy="6262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04799"/>
            <a:ext cx="7620000" cy="6356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0588" y="481013"/>
            <a:ext cx="7362825" cy="589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1000" y="117693"/>
            <a:ext cx="83058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int</a:t>
            </a:r>
            <a:r>
              <a:rPr lang="en-US" sz="2400" b="1" dirty="0" smtClean="0"/>
              <a:t> m1,m2,m3, </a:t>
            </a:r>
            <a:r>
              <a:rPr lang="en-US" sz="2400" b="1" dirty="0" err="1" smtClean="0"/>
              <a:t>avg</a:t>
            </a:r>
            <a:r>
              <a:rPr lang="en-US" sz="2400" b="1" dirty="0" smtClean="0"/>
              <a:t>;</a:t>
            </a:r>
          </a:p>
          <a:p>
            <a:r>
              <a:rPr lang="en-US" sz="2400" b="1" dirty="0" smtClean="0"/>
              <a:t>m1=45;</a:t>
            </a:r>
          </a:p>
          <a:p>
            <a:r>
              <a:rPr lang="en-US" sz="2400" b="1" dirty="0" smtClean="0"/>
              <a:t>m2=36;</a:t>
            </a:r>
          </a:p>
          <a:p>
            <a:r>
              <a:rPr lang="en-US" sz="2400" b="1" dirty="0" smtClean="0"/>
              <a:t>M3=89;</a:t>
            </a:r>
          </a:p>
          <a:p>
            <a:r>
              <a:rPr lang="en-US" sz="2400" b="1" dirty="0" err="1" smtClean="0"/>
              <a:t>avg</a:t>
            </a:r>
            <a:r>
              <a:rPr lang="en-US" sz="2400" b="1" dirty="0" smtClean="0"/>
              <a:t> = (m1+m2+m3)/3;</a:t>
            </a:r>
          </a:p>
          <a:p>
            <a:r>
              <a:rPr lang="en-US" sz="2400" b="1" dirty="0" smtClean="0"/>
              <a:t>if (</a:t>
            </a:r>
            <a:r>
              <a:rPr lang="en-US" sz="2400" b="1" dirty="0" err="1" smtClean="0"/>
              <a:t>avg</a:t>
            </a:r>
            <a:r>
              <a:rPr lang="en-US" sz="2400" b="1" dirty="0" smtClean="0"/>
              <a:t>&gt;=75)</a:t>
            </a:r>
          </a:p>
          <a:p>
            <a:r>
              <a:rPr lang="en-US" sz="2400" b="1" dirty="0" smtClean="0"/>
              <a:t>	</a:t>
            </a:r>
            <a:r>
              <a:rPr lang="en-US" sz="2400" b="1" dirty="0" err="1" smtClean="0"/>
              <a:t>s.o.p</a:t>
            </a:r>
            <a:r>
              <a:rPr lang="en-US" sz="2400" b="1" dirty="0" smtClean="0"/>
              <a:t>(“First Division Student”);</a:t>
            </a:r>
          </a:p>
          <a:p>
            <a:r>
              <a:rPr lang="en-US" sz="2400" b="1" dirty="0" smtClean="0"/>
              <a:t>else</a:t>
            </a:r>
          </a:p>
          <a:p>
            <a:r>
              <a:rPr lang="en-US" sz="2400" b="1" dirty="0" smtClean="0"/>
              <a:t>{</a:t>
            </a:r>
          </a:p>
          <a:p>
            <a:r>
              <a:rPr lang="en-US" sz="2400" b="1" dirty="0" smtClean="0"/>
              <a:t>  if (</a:t>
            </a:r>
            <a:r>
              <a:rPr lang="en-US" sz="2400" b="1" dirty="0" err="1" smtClean="0"/>
              <a:t>avg</a:t>
            </a:r>
            <a:r>
              <a:rPr lang="en-US" sz="2400" b="1" dirty="0" smtClean="0"/>
              <a:t> &gt;= 55)</a:t>
            </a:r>
          </a:p>
          <a:p>
            <a:r>
              <a:rPr lang="en-US" sz="2400" b="1" dirty="0" smtClean="0"/>
              <a:t>	</a:t>
            </a:r>
            <a:r>
              <a:rPr lang="en-US" sz="2400" b="1" dirty="0" err="1" smtClean="0"/>
              <a:t>s.o.p</a:t>
            </a:r>
            <a:r>
              <a:rPr lang="en-US" sz="2400" b="1" dirty="0" smtClean="0"/>
              <a:t>(“Second Division Student”);</a:t>
            </a:r>
          </a:p>
          <a:p>
            <a:r>
              <a:rPr lang="en-US" sz="2400" b="1" dirty="0" smtClean="0"/>
              <a:t>else</a:t>
            </a:r>
          </a:p>
          <a:p>
            <a:r>
              <a:rPr lang="en-US" sz="2400" b="1" dirty="0" smtClean="0"/>
              <a:t>{</a:t>
            </a:r>
          </a:p>
          <a:p>
            <a:r>
              <a:rPr lang="en-US" sz="2400" b="1" dirty="0" smtClean="0"/>
              <a:t> if (</a:t>
            </a:r>
            <a:r>
              <a:rPr lang="en-US" sz="2400" b="1" dirty="0" err="1" smtClean="0"/>
              <a:t>avg</a:t>
            </a:r>
            <a:r>
              <a:rPr lang="en-US" sz="2400" b="1" dirty="0" smtClean="0"/>
              <a:t>&gt;=40)</a:t>
            </a:r>
          </a:p>
          <a:p>
            <a:r>
              <a:rPr lang="en-US" sz="2400" b="1" dirty="0" smtClean="0"/>
              <a:t>	</a:t>
            </a:r>
            <a:r>
              <a:rPr lang="en-US" sz="2400" b="1" dirty="0" err="1" smtClean="0"/>
              <a:t>s.o.p</a:t>
            </a:r>
            <a:r>
              <a:rPr lang="en-US" sz="2400" b="1" dirty="0" smtClean="0"/>
              <a:t>(“General Pass Student”);</a:t>
            </a:r>
          </a:p>
          <a:p>
            <a:r>
              <a:rPr lang="en-US" sz="2400" b="1" dirty="0" smtClean="0"/>
              <a:t>else</a:t>
            </a:r>
          </a:p>
          <a:p>
            <a:r>
              <a:rPr lang="en-US" sz="2400" b="1" dirty="0" err="1" smtClean="0"/>
              <a:t>s.o.p</a:t>
            </a:r>
            <a:r>
              <a:rPr lang="en-US" sz="2400" b="1" dirty="0" smtClean="0"/>
              <a:t>(“Fail Student”);</a:t>
            </a:r>
          </a:p>
          <a:p>
            <a:r>
              <a:rPr lang="en-US" sz="2400" b="1" dirty="0" smtClean="0"/>
              <a:t>}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533399"/>
            <a:ext cx="8305800" cy="5298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332</TotalTime>
  <Words>141</Words>
  <Application>Microsoft Office PowerPoint</Application>
  <PresentationFormat>On-screen Show (4:3)</PresentationFormat>
  <Paragraphs>39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Paper</vt:lpstr>
      <vt:lpstr>Object Oriented Programming</vt:lpstr>
      <vt:lpstr>Comments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chandike</dc:creator>
  <cp:lastModifiedBy>chandike</cp:lastModifiedBy>
  <cp:revision>40</cp:revision>
  <dcterms:created xsi:type="dcterms:W3CDTF">2009-12-03T00:44:43Z</dcterms:created>
  <dcterms:modified xsi:type="dcterms:W3CDTF">2014-10-19T00:34:31Z</dcterms:modified>
</cp:coreProperties>
</file>