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1336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Object Oriented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4648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Lecture 04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229600" cy="6096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Dialog Boxes</a:t>
            </a:r>
          </a:p>
        </p:txBody>
      </p:sp>
      <p:graphicFrame>
        <p:nvGraphicFramePr>
          <p:cNvPr id="3" name="Group 3"/>
          <p:cNvGraphicFramePr>
            <a:graphicFrameLocks noGrp="1"/>
          </p:cNvGraphicFramePr>
          <p:nvPr/>
        </p:nvGraphicFramePr>
        <p:xfrm>
          <a:off x="152400" y="1523999"/>
          <a:ext cx="8991600" cy="5306872"/>
        </p:xfrm>
        <a:graphic>
          <a:graphicData uri="http://schemas.openxmlformats.org/drawingml/2006/table">
            <a:tbl>
              <a:tblPr/>
              <a:tblGrid>
                <a:gridCol w="8991600"/>
              </a:tblGrid>
              <a:tr h="712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JOptionPane</a:t>
                      </a: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object represents a dialog box for several purposes: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0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Display a message (through the use of the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showMessageDialog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method)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Ask for user's confirmation (using the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showConfirmDialog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method)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Obtain the user's input (using the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showInputDialog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method)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4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 the combined three above (using the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showOptionDialog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method)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8600" y="117475"/>
            <a:ext cx="89154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Arial" charset="0"/>
              </a:rPr>
              <a:t>import javax.swing.JOptionPane; </a:t>
            </a:r>
          </a:p>
          <a:p>
            <a:r>
              <a:rPr lang="en-US" sz="2400" b="1">
                <a:latin typeface="Arial" charset="0"/>
              </a:rPr>
              <a:t> public class Addition</a:t>
            </a:r>
          </a:p>
          <a:p>
            <a:r>
              <a:rPr lang="en-US" sz="2400" b="1">
                <a:latin typeface="Arial" charset="0"/>
              </a:rPr>
              <a:t> {</a:t>
            </a:r>
          </a:p>
          <a:p>
            <a:r>
              <a:rPr lang="en-US" sz="2400" b="1">
                <a:latin typeface="Arial" charset="0"/>
              </a:rPr>
              <a:t>   public static void main( String args[ ] )</a:t>
            </a:r>
          </a:p>
          <a:p>
            <a:r>
              <a:rPr lang="en-US" sz="2400" b="1">
                <a:latin typeface="Arial" charset="0"/>
              </a:rPr>
              <a:t>   { </a:t>
            </a:r>
          </a:p>
          <a:p>
            <a:r>
              <a:rPr lang="en-US" sz="2400" b="1">
                <a:latin typeface="Arial" charset="0"/>
              </a:rPr>
              <a:t>      String firstNumber =                                      </a:t>
            </a:r>
          </a:p>
          <a:p>
            <a:r>
              <a:rPr lang="en-US" sz="2400" b="1">
                <a:latin typeface="Arial" charset="0"/>
              </a:rPr>
              <a:t>      JOptionPane.showInputDialog( "Enter first integer" );  </a:t>
            </a:r>
          </a:p>
          <a:p>
            <a:r>
              <a:rPr lang="en-US" sz="2400" b="1">
                <a:latin typeface="Arial" charset="0"/>
              </a:rPr>
              <a:t>      String secondNumber =                                     </a:t>
            </a:r>
          </a:p>
          <a:p>
            <a:r>
              <a:rPr lang="en-US" sz="2400" b="1">
                <a:latin typeface="Arial" charset="0"/>
              </a:rPr>
              <a:t>      JOptionPane.showInputDialog( "Enter second integer" );</a:t>
            </a:r>
          </a:p>
          <a:p>
            <a:r>
              <a:rPr lang="en-US" sz="2400" b="1">
                <a:latin typeface="Arial" charset="0"/>
              </a:rPr>
              <a:t>      int number1 = Integer.parseInt( firstNumber );</a:t>
            </a:r>
          </a:p>
          <a:p>
            <a:r>
              <a:rPr lang="en-US" sz="2400" b="1">
                <a:latin typeface="Arial" charset="0"/>
              </a:rPr>
              <a:t>      int number2 = Integer.parseInt( secondNumber );</a:t>
            </a:r>
          </a:p>
          <a:p>
            <a:r>
              <a:rPr lang="en-US" sz="2400" b="1">
                <a:latin typeface="Arial" charset="0"/>
              </a:rPr>
              <a:t>      int sum = number1 + number2; // add numbers</a:t>
            </a:r>
          </a:p>
          <a:p>
            <a:r>
              <a:rPr lang="en-US" sz="2400" b="1">
                <a:latin typeface="Arial" charset="0"/>
              </a:rPr>
              <a:t>      JOptionPane.showMessageDialog( null, "The sum is " + sum,</a:t>
            </a:r>
          </a:p>
          <a:p>
            <a:r>
              <a:rPr lang="en-US" sz="2400" b="1">
                <a:latin typeface="Arial" charset="0"/>
              </a:rPr>
              <a:t>        "Sum of Two Integers", JOptionPane.PLAIN_MESSAGE );   </a:t>
            </a:r>
          </a:p>
          <a:p>
            <a:r>
              <a:rPr lang="en-US" sz="2400" b="1">
                <a:latin typeface="Arial" charset="0"/>
              </a:rPr>
              <a:t>   } </a:t>
            </a:r>
          </a:p>
          <a:p>
            <a:r>
              <a:rPr lang="en-US" sz="2400" b="1">
                <a:latin typeface="Arial" charset="0"/>
              </a:rPr>
              <a:t> }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sz="4000" smtClean="0"/>
              <a:t>Scanner </a:t>
            </a:r>
            <a:r>
              <a:rPr sz="4000" smtClean="0"/>
              <a:t>class(for console input)</a:t>
            </a:r>
            <a:r>
              <a:rPr sz="4000" smtClean="0"/>
              <a:t/>
            </a:r>
            <a:br>
              <a:rPr sz="400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895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Scanner class is a class in </a:t>
            </a:r>
            <a:r>
              <a:rPr lang="en-US" dirty="0" err="1" smtClean="0"/>
              <a:t>java.util</a:t>
            </a:r>
            <a:r>
              <a:rPr lang="en-US" dirty="0" smtClean="0"/>
              <a:t>, which allows the user to read values of various types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Scanner in = new Scanner(</a:t>
            </a:r>
            <a:r>
              <a:rPr lang="en-US" dirty="0" err="1" smtClean="0"/>
              <a:t>System.in</a:t>
            </a:r>
            <a:r>
              <a:rPr lang="en-US" dirty="0" smtClean="0"/>
              <a:t>);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nextInt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the next token as an int. If the next token is not an integer, </a:t>
            </a:r>
            <a:r>
              <a:rPr lang="en-US" dirty="0" err="1" smtClean="0"/>
              <a:t>InputMismatchException</a:t>
            </a:r>
            <a:r>
              <a:rPr lang="en-US" dirty="0" smtClean="0"/>
              <a:t> is thrown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nextLine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the rest of the current line, excluding any line separator at the 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nextLong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nextFloat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nextDouble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String next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Finds and returns the next complete token from this scanner and returns it as a string; a token is usually ended by whitespace such as a blank or line break. If not token exists, </a:t>
            </a:r>
            <a:r>
              <a:rPr lang="en-US" dirty="0" err="1" smtClean="0"/>
              <a:t>NoSuchElementException</a:t>
            </a:r>
            <a:r>
              <a:rPr lang="en-US" dirty="0" smtClean="0"/>
              <a:t> is thrown.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smtClean="0"/>
              <a:t>ethods in scanner class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81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/>
              <a:t>Scanner ob=new Scanner(</a:t>
            </a:r>
            <a:r>
              <a:rPr lang="en-US" sz="3200" dirty="0" err="1" smtClean="0"/>
              <a:t>System.in</a:t>
            </a:r>
            <a:r>
              <a:rPr lang="en-US" sz="3200" dirty="0" smtClean="0"/>
              <a:t>); </a:t>
            </a:r>
            <a:r>
              <a:rPr lang="en-US" sz="3100" dirty="0" err="1" smtClean="0"/>
              <a:t>System.out.println</a:t>
            </a:r>
            <a:r>
              <a:rPr lang="en-US" sz="3100" dirty="0" smtClean="0"/>
              <a:t>("Enter your username: "); </a:t>
            </a:r>
            <a:endParaRPr lang="en-US" sz="3100" dirty="0" smtClean="0"/>
          </a:p>
          <a:p>
            <a:pPr>
              <a:buNone/>
            </a:pPr>
            <a:r>
              <a:rPr lang="en-US" sz="3200" dirty="0" smtClean="0"/>
              <a:t>String </a:t>
            </a:r>
            <a:r>
              <a:rPr lang="en-US" sz="3200" dirty="0" smtClean="0"/>
              <a:t>name=</a:t>
            </a:r>
            <a:r>
              <a:rPr lang="en-US" sz="3200" dirty="0" err="1" smtClean="0"/>
              <a:t>ob.nextLine</a:t>
            </a:r>
            <a:r>
              <a:rPr lang="en-US" sz="3200" dirty="0" smtClean="0"/>
              <a:t>(); </a:t>
            </a:r>
            <a:endParaRPr lang="en-US" sz="3200" dirty="0" smtClean="0"/>
          </a:p>
          <a:p>
            <a:pPr>
              <a:buNone/>
            </a:pPr>
            <a:r>
              <a:rPr lang="en-US" sz="3200" dirty="0" err="1" smtClean="0"/>
              <a:t>System.out.println</a:t>
            </a:r>
            <a:r>
              <a:rPr lang="en-US" sz="3200" dirty="0" smtClean="0"/>
              <a:t>("Enter the value of a</a:t>
            </a:r>
            <a:r>
              <a:rPr lang="en-US" sz="3200" dirty="0" smtClean="0"/>
              <a:t>");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err="1" smtClean="0"/>
              <a:t>int</a:t>
            </a:r>
            <a:r>
              <a:rPr lang="en-US" sz="3200" dirty="0" smtClean="0"/>
              <a:t> a=</a:t>
            </a:r>
            <a:r>
              <a:rPr lang="en-US" sz="3200" dirty="0" err="1" smtClean="0"/>
              <a:t>ob.nextInt</a:t>
            </a:r>
            <a:r>
              <a:rPr lang="en-US" sz="3200" dirty="0" smtClean="0"/>
              <a:t>();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1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388</TotalTime>
  <Words>326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Object Oriented Programming</vt:lpstr>
      <vt:lpstr>Dialog Boxes</vt:lpstr>
      <vt:lpstr>Slide 3</vt:lpstr>
      <vt:lpstr>Scanner class(for console input) </vt:lpstr>
      <vt:lpstr>Methods in scanner class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chandike</dc:creator>
  <cp:lastModifiedBy>chandike</cp:lastModifiedBy>
  <cp:revision>44</cp:revision>
  <dcterms:created xsi:type="dcterms:W3CDTF">2009-12-03T00:44:43Z</dcterms:created>
  <dcterms:modified xsi:type="dcterms:W3CDTF">2014-10-26T02:33:20Z</dcterms:modified>
</cp:coreProperties>
</file>